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elegraf Medium" charset="1" panose="00000600000000000000"/>
      <p:regular r:id="rId27"/>
    </p:embeddedFont>
    <p:embeddedFont>
      <p:font typeface="Neue Machina Ultra-Bold" charset="1" panose="00000900000000000000"/>
      <p:regular r:id="rId28"/>
    </p:embeddedFont>
    <p:embeddedFont>
      <p:font typeface="Telegraf" charset="1" panose="00000500000000000000"/>
      <p:regular r:id="rId29"/>
    </p:embeddedFont>
    <p:embeddedFont>
      <p:font typeface="Neue Machina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Wc1YxqFg.mp4" Type="http://schemas.openxmlformats.org/officeDocument/2006/relationships/video"/><Relationship Id="rId4" Target="../media/VAGWc1YxqFg.mp4" Type="http://schemas.microsoft.com/office/2007/relationships/media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2.png" Type="http://schemas.openxmlformats.org/officeDocument/2006/relationships/image"/><Relationship Id="rId20" Target="../media/image4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19" Target="../media/image46.png" Type="http://schemas.openxmlformats.org/officeDocument/2006/relationships/image"/><Relationship Id="rId2" Target="../media/image2.png" Type="http://schemas.openxmlformats.org/officeDocument/2006/relationships/image"/><Relationship Id="rId20" Target="../media/image47.svg" Type="http://schemas.openxmlformats.org/officeDocument/2006/relationships/image"/><Relationship Id="rId21" Target="../media/image48.png" Type="http://schemas.openxmlformats.org/officeDocument/2006/relationships/image"/><Relationship Id="rId22" Target="../media/image49.svg" Type="http://schemas.openxmlformats.org/officeDocument/2006/relationships/image"/><Relationship Id="rId23" Target="../media/image50.png" Type="http://schemas.openxmlformats.org/officeDocument/2006/relationships/image"/><Relationship Id="rId24" Target="../media/image51.svg" Type="http://schemas.openxmlformats.org/officeDocument/2006/relationships/image"/><Relationship Id="rId25" Target="../media/image52.png" Type="http://schemas.openxmlformats.org/officeDocument/2006/relationships/image"/><Relationship Id="rId26" Target="../media/image53.svg" Type="http://schemas.openxmlformats.org/officeDocument/2006/relationships/image"/><Relationship Id="rId27" Target="../media/image54.png" Type="http://schemas.openxmlformats.org/officeDocument/2006/relationships/image"/><Relationship Id="rId28" Target="../media/image55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9.png" Type="http://schemas.openxmlformats.org/officeDocument/2006/relationships/image"/><Relationship Id="rId2" Target="../media/image2.png" Type="http://schemas.openxmlformats.org/officeDocument/2006/relationships/image"/><Relationship Id="rId20" Target="../media/image30.sv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19.png" Type="http://schemas.openxmlformats.org/officeDocument/2006/relationships/image"/><Relationship Id="rId2" Target="../media/image2.png" Type="http://schemas.openxmlformats.org/officeDocument/2006/relationships/image"/><Relationship Id="rId20" Target="../media/image20.svg" Type="http://schemas.openxmlformats.org/officeDocument/2006/relationships/image"/><Relationship Id="rId21" Target="../media/image31.pn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jpeg" Type="http://schemas.openxmlformats.org/officeDocument/2006/relationships/image"/><Relationship Id="rId25" Target="../media/image35.png" Type="http://schemas.openxmlformats.org/officeDocument/2006/relationships/image"/><Relationship Id="rId26" Target="../media/image36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58.png" Type="http://schemas.openxmlformats.org/officeDocument/2006/relationships/image"/><Relationship Id="rId2" Target="../media/image2.png" Type="http://schemas.openxmlformats.org/officeDocument/2006/relationships/image"/><Relationship Id="rId20" Target="../media/image59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58.png" Type="http://schemas.openxmlformats.org/officeDocument/2006/relationships/image"/><Relationship Id="rId2" Target="../media/image2.png" Type="http://schemas.openxmlformats.org/officeDocument/2006/relationships/image"/><Relationship Id="rId20" Target="../media/image59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2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58.png" Type="http://schemas.openxmlformats.org/officeDocument/2006/relationships/image"/><Relationship Id="rId2" Target="../media/image2.png" Type="http://schemas.openxmlformats.org/officeDocument/2006/relationships/image"/><Relationship Id="rId20" Target="../media/image59.svg" Type="http://schemas.openxmlformats.org/officeDocument/2006/relationships/image"/><Relationship Id="rId21" Target="../media/image60.png" Type="http://schemas.openxmlformats.org/officeDocument/2006/relationships/image"/><Relationship Id="rId22" Target="../media/image61.sv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56.png" Type="http://schemas.openxmlformats.org/officeDocument/2006/relationships/image"/><Relationship Id="rId2" Target="../media/image2.png" Type="http://schemas.openxmlformats.org/officeDocument/2006/relationships/image"/><Relationship Id="rId20" Target="../media/image57.svg" Type="http://schemas.openxmlformats.org/officeDocument/2006/relationships/image"/><Relationship Id="rId21" Target="../media/image31.png" Type="http://schemas.openxmlformats.org/officeDocument/2006/relationships/image"/><Relationship Id="rId22" Target="../media/image64.png" Type="http://schemas.openxmlformats.org/officeDocument/2006/relationships/image"/><Relationship Id="rId23" Target="../media/image65.svg" Type="http://schemas.openxmlformats.org/officeDocument/2006/relationships/image"/><Relationship Id="rId24" Target="../media/image66.png" Type="http://schemas.openxmlformats.org/officeDocument/2006/relationships/image"/><Relationship Id="rId25" Target="../media/image67.svg" Type="http://schemas.openxmlformats.org/officeDocument/2006/relationships/image"/><Relationship Id="rId26" Target="../media/image68.png" Type="http://schemas.openxmlformats.org/officeDocument/2006/relationships/image"/><Relationship Id="rId27" Target="../media/image69.svg" Type="http://schemas.openxmlformats.org/officeDocument/2006/relationships/image"/><Relationship Id="rId28" Target="../media/image70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25.png" Type="http://schemas.openxmlformats.org/officeDocument/2006/relationships/image"/><Relationship Id="rId2" Target="../media/image2.png" Type="http://schemas.openxmlformats.org/officeDocument/2006/relationships/image"/><Relationship Id="rId20" Target="../media/image26.svg" Type="http://schemas.openxmlformats.org/officeDocument/2006/relationships/image"/><Relationship Id="rId21" Target="../media/image31.png" Type="http://schemas.openxmlformats.org/officeDocument/2006/relationships/image"/><Relationship Id="rId22" Target="../media/image34.jpeg" Type="http://schemas.openxmlformats.org/officeDocument/2006/relationships/image"/><Relationship Id="rId23" Target="../media/image71.png" Type="http://schemas.openxmlformats.org/officeDocument/2006/relationships/image"/><Relationship Id="rId24" Target="../media/image72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3.png" Type="http://schemas.openxmlformats.org/officeDocument/2006/relationships/image"/><Relationship Id="rId2" Target="../media/image2.png" Type="http://schemas.openxmlformats.org/officeDocument/2006/relationships/image"/><Relationship Id="rId20" Target="../media/image24.svg" Type="http://schemas.openxmlformats.org/officeDocument/2006/relationships/image"/><Relationship Id="rId21" Target="../media/image44.png" Type="http://schemas.openxmlformats.org/officeDocument/2006/relationships/image"/><Relationship Id="rId22" Target="../media/image45.svg" Type="http://schemas.openxmlformats.org/officeDocument/2006/relationships/image"/><Relationship Id="rId23" Target="../media/image46.png" Type="http://schemas.openxmlformats.org/officeDocument/2006/relationships/image"/><Relationship Id="rId24" Target="../media/image47.svg" Type="http://schemas.openxmlformats.org/officeDocument/2006/relationships/image"/><Relationship Id="rId25" Target="../media/image48.png" Type="http://schemas.openxmlformats.org/officeDocument/2006/relationships/image"/><Relationship Id="rId26" Target="../media/image49.svg" Type="http://schemas.openxmlformats.org/officeDocument/2006/relationships/image"/><Relationship Id="rId27" Target="../media/image50.png" Type="http://schemas.openxmlformats.org/officeDocument/2006/relationships/image"/><Relationship Id="rId28" Target="../media/image51.svg" Type="http://schemas.openxmlformats.org/officeDocument/2006/relationships/image"/><Relationship Id="rId29" Target="../media/image52.png" Type="http://schemas.openxmlformats.org/officeDocument/2006/relationships/image"/><Relationship Id="rId3" Target="../media/image15.png" Type="http://schemas.openxmlformats.org/officeDocument/2006/relationships/image"/><Relationship Id="rId30" Target="../media/image53.svg" Type="http://schemas.openxmlformats.org/officeDocument/2006/relationships/image"/><Relationship Id="rId31" Target="../media/image54.png" Type="http://schemas.openxmlformats.org/officeDocument/2006/relationships/image"/><Relationship Id="rId32" Target="../media/image55.sv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25.png" Type="http://schemas.openxmlformats.org/officeDocument/2006/relationships/image"/><Relationship Id="rId2" Target="../media/image2.png" Type="http://schemas.openxmlformats.org/officeDocument/2006/relationships/image"/><Relationship Id="rId20" Target="../media/image26.svg" Type="http://schemas.openxmlformats.org/officeDocument/2006/relationships/image"/><Relationship Id="rId21" Target="../media/image31.pn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24" Target="../media/image75.png" Type="http://schemas.openxmlformats.org/officeDocument/2006/relationships/image"/><Relationship Id="rId25" Target="../media/image76.svg" Type="http://schemas.openxmlformats.org/officeDocument/2006/relationships/image"/><Relationship Id="rId26" Target="../media/image77.png" Type="http://schemas.openxmlformats.org/officeDocument/2006/relationships/image"/><Relationship Id="rId27" Target="../media/image78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2.png" Type="http://schemas.openxmlformats.org/officeDocument/2006/relationships/image"/><Relationship Id="rId20" Target="../media/image34.jpeg" Type="http://schemas.openxmlformats.org/officeDocument/2006/relationships/image"/><Relationship Id="rId21" Target="../media/image35.png" Type="http://schemas.openxmlformats.org/officeDocument/2006/relationships/image"/><Relationship Id="rId22" Target="../media/image36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71464" y="-950306"/>
            <a:ext cx="9606540" cy="12164645"/>
            <a:chOff x="0" y="0"/>
            <a:chExt cx="2530117" cy="320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0117" cy="3203857"/>
            </a:xfrm>
            <a:custGeom>
              <a:avLst/>
              <a:gdLst/>
              <a:ahLst/>
              <a:cxnLst/>
              <a:rect r="r" b="b" t="t" l="l"/>
              <a:pathLst>
                <a:path h="3203857" w="2530117">
                  <a:moveTo>
                    <a:pt x="0" y="0"/>
                  </a:moveTo>
                  <a:lnTo>
                    <a:pt x="2530117" y="0"/>
                  </a:lnTo>
                  <a:lnTo>
                    <a:pt x="2530117" y="3203857"/>
                  </a:lnTo>
                  <a:lnTo>
                    <a:pt x="0" y="3203857"/>
                  </a:lnTo>
                  <a:close/>
                </a:path>
              </a:pathLst>
            </a:custGeom>
            <a:solidFill>
              <a:srgbClr val="308616">
                <a:alpha val="8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30117" cy="3251482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07664" y="5043962"/>
            <a:ext cx="6446259" cy="809874"/>
            <a:chOff x="0" y="0"/>
            <a:chExt cx="1697780" cy="213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7780" cy="213300"/>
            </a:xfrm>
            <a:custGeom>
              <a:avLst/>
              <a:gdLst/>
              <a:ahLst/>
              <a:cxnLst/>
              <a:rect r="r" b="b" t="t" l="l"/>
              <a:pathLst>
                <a:path h="213300" w="1697780">
                  <a:moveTo>
                    <a:pt x="61611" y="0"/>
                  </a:moveTo>
                  <a:lnTo>
                    <a:pt x="1636169" y="0"/>
                  </a:lnTo>
                  <a:cubicBezTo>
                    <a:pt x="1652509" y="0"/>
                    <a:pt x="1668180" y="6491"/>
                    <a:pt x="1679735" y="18045"/>
                  </a:cubicBezTo>
                  <a:cubicBezTo>
                    <a:pt x="1691289" y="29600"/>
                    <a:pt x="1697780" y="45271"/>
                    <a:pt x="1697780" y="61611"/>
                  </a:cubicBezTo>
                  <a:lnTo>
                    <a:pt x="1697780" y="151689"/>
                  </a:lnTo>
                  <a:cubicBezTo>
                    <a:pt x="1697780" y="168029"/>
                    <a:pt x="1691289" y="183700"/>
                    <a:pt x="1679735" y="195255"/>
                  </a:cubicBezTo>
                  <a:cubicBezTo>
                    <a:pt x="1668180" y="206809"/>
                    <a:pt x="1652509" y="213300"/>
                    <a:pt x="1636169" y="213300"/>
                  </a:cubicBezTo>
                  <a:lnTo>
                    <a:pt x="61611" y="213300"/>
                  </a:lnTo>
                  <a:cubicBezTo>
                    <a:pt x="45271" y="213300"/>
                    <a:pt x="29600" y="206809"/>
                    <a:pt x="18045" y="195255"/>
                  </a:cubicBezTo>
                  <a:cubicBezTo>
                    <a:pt x="6491" y="183700"/>
                    <a:pt x="0" y="168029"/>
                    <a:pt x="0" y="151689"/>
                  </a:cubicBezTo>
                  <a:lnTo>
                    <a:pt x="0" y="61611"/>
                  </a:lnTo>
                  <a:cubicBezTo>
                    <a:pt x="0" y="45271"/>
                    <a:pt x="6491" y="29600"/>
                    <a:pt x="18045" y="18045"/>
                  </a:cubicBezTo>
                  <a:cubicBezTo>
                    <a:pt x="29600" y="6491"/>
                    <a:pt x="45271" y="0"/>
                    <a:pt x="616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97780" cy="26092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30000"/>
          </a:blip>
          <a:srcRect l="6255" t="0" r="42112" b="0"/>
          <a:stretch>
            <a:fillRect/>
          </a:stretch>
        </p:blipFill>
        <p:spPr>
          <a:xfrm flipH="false" flipV="false" rot="0">
            <a:off x="-631731" y="-49181"/>
            <a:ext cx="9703195" cy="10336181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956123" y="293378"/>
            <a:ext cx="3397234" cy="1035030"/>
          </a:xfrm>
          <a:custGeom>
            <a:avLst/>
            <a:gdLst/>
            <a:ahLst/>
            <a:cxnLst/>
            <a:rect r="r" b="b" t="t" l="l"/>
            <a:pathLst>
              <a:path h="1035030" w="3397234">
                <a:moveTo>
                  <a:pt x="0" y="0"/>
                </a:moveTo>
                <a:lnTo>
                  <a:pt x="3397235" y="0"/>
                </a:lnTo>
                <a:lnTo>
                  <a:pt x="3397235" y="1035029"/>
                </a:lnTo>
                <a:lnTo>
                  <a:pt x="0" y="1035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891871" y="7518328"/>
            <a:ext cx="3298967" cy="809874"/>
            <a:chOff x="0" y="0"/>
            <a:chExt cx="4398623" cy="107983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98623" cy="1079832"/>
              <a:chOff x="0" y="0"/>
              <a:chExt cx="868864" cy="2133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68864" cy="213300"/>
              </a:xfrm>
              <a:custGeom>
                <a:avLst/>
                <a:gdLst/>
                <a:ahLst/>
                <a:cxnLst/>
                <a:rect r="r" b="b" t="t" l="l"/>
                <a:pathLst>
                  <a:path h="213300" w="868864">
                    <a:moveTo>
                      <a:pt x="106650" y="0"/>
                    </a:moveTo>
                    <a:lnTo>
                      <a:pt x="762214" y="0"/>
                    </a:lnTo>
                    <a:cubicBezTo>
                      <a:pt x="790499" y="0"/>
                      <a:pt x="817626" y="11236"/>
                      <a:pt x="837627" y="31237"/>
                    </a:cubicBezTo>
                    <a:cubicBezTo>
                      <a:pt x="857627" y="51238"/>
                      <a:pt x="868864" y="78365"/>
                      <a:pt x="868864" y="106650"/>
                    </a:cubicBezTo>
                    <a:lnTo>
                      <a:pt x="868864" y="106650"/>
                    </a:lnTo>
                    <a:cubicBezTo>
                      <a:pt x="868864" y="165551"/>
                      <a:pt x="821115" y="213300"/>
                      <a:pt x="762214" y="213300"/>
                    </a:cubicBezTo>
                    <a:lnTo>
                      <a:pt x="106650" y="213300"/>
                    </a:lnTo>
                    <a:cubicBezTo>
                      <a:pt x="78365" y="213300"/>
                      <a:pt x="51238" y="202064"/>
                      <a:pt x="31237" y="182063"/>
                    </a:cubicBezTo>
                    <a:cubicBezTo>
                      <a:pt x="11236" y="162062"/>
                      <a:pt x="0" y="134935"/>
                      <a:pt x="0" y="106650"/>
                    </a:cubicBezTo>
                    <a:lnTo>
                      <a:pt x="0" y="106650"/>
                    </a:lnTo>
                    <a:cubicBezTo>
                      <a:pt x="0" y="78365"/>
                      <a:pt x="11236" y="51238"/>
                      <a:pt x="31237" y="31237"/>
                    </a:cubicBezTo>
                    <a:cubicBezTo>
                      <a:pt x="51238" y="11236"/>
                      <a:pt x="78365" y="0"/>
                      <a:pt x="1066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68864" cy="260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3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09689" y="144780"/>
              <a:ext cx="3579245" cy="697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8"/>
                </a:lnSpc>
              </a:pPr>
              <a:r>
                <a:rPr lang="en-US" b="true" sz="297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Ingresar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70635" y="914400"/>
            <a:ext cx="6720317" cy="87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8"/>
              </a:lnSpc>
            </a:pPr>
            <a:r>
              <a:rPr lang="en-US" b="true" sz="500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CediPlus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07664" y="3732195"/>
            <a:ext cx="6446259" cy="809874"/>
            <a:chOff x="0" y="0"/>
            <a:chExt cx="8595011" cy="10798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595011" cy="1079832"/>
              <a:chOff x="0" y="0"/>
              <a:chExt cx="1697780" cy="2133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697780" cy="213300"/>
              </a:xfrm>
              <a:custGeom>
                <a:avLst/>
                <a:gdLst/>
                <a:ahLst/>
                <a:cxnLst/>
                <a:rect r="r" b="b" t="t" l="l"/>
                <a:pathLst>
                  <a:path h="213300" w="1697780">
                    <a:moveTo>
                      <a:pt x="61611" y="0"/>
                    </a:moveTo>
                    <a:lnTo>
                      <a:pt x="1636169" y="0"/>
                    </a:lnTo>
                    <a:cubicBezTo>
                      <a:pt x="1652509" y="0"/>
                      <a:pt x="1668180" y="6491"/>
                      <a:pt x="1679735" y="18045"/>
                    </a:cubicBezTo>
                    <a:cubicBezTo>
                      <a:pt x="1691289" y="29600"/>
                      <a:pt x="1697780" y="45271"/>
                      <a:pt x="1697780" y="61611"/>
                    </a:cubicBezTo>
                    <a:lnTo>
                      <a:pt x="1697780" y="151689"/>
                    </a:lnTo>
                    <a:cubicBezTo>
                      <a:pt x="1697780" y="168029"/>
                      <a:pt x="1691289" y="183700"/>
                      <a:pt x="1679735" y="195255"/>
                    </a:cubicBezTo>
                    <a:cubicBezTo>
                      <a:pt x="1668180" y="206809"/>
                      <a:pt x="1652509" y="213300"/>
                      <a:pt x="1636169" y="213300"/>
                    </a:cubicBezTo>
                    <a:lnTo>
                      <a:pt x="61611" y="213300"/>
                    </a:lnTo>
                    <a:cubicBezTo>
                      <a:pt x="45271" y="213300"/>
                      <a:pt x="29600" y="206809"/>
                      <a:pt x="18045" y="195255"/>
                    </a:cubicBezTo>
                    <a:cubicBezTo>
                      <a:pt x="6491" y="183700"/>
                      <a:pt x="0" y="168029"/>
                      <a:pt x="0" y="151689"/>
                    </a:cubicBezTo>
                    <a:lnTo>
                      <a:pt x="0" y="61611"/>
                    </a:lnTo>
                    <a:cubicBezTo>
                      <a:pt x="0" y="45271"/>
                      <a:pt x="6491" y="29600"/>
                      <a:pt x="18045" y="18045"/>
                    </a:cubicBezTo>
                    <a:cubicBezTo>
                      <a:pt x="29600" y="6491"/>
                      <a:pt x="45271" y="0"/>
                      <a:pt x="616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697780" cy="260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35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55986" y="143576"/>
              <a:ext cx="3579245" cy="697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8"/>
                </a:lnSpc>
              </a:pPr>
              <a:r>
                <a:rPr lang="en-US" sz="2970" b="true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Usuario: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49654" y="5127831"/>
            <a:ext cx="2684434" cy="54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sz="2970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Contraseña: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5232" y="9032575"/>
            <a:ext cx="3771124" cy="39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0"/>
              </a:lnSpc>
            </a:pPr>
            <a:r>
              <a:rPr lang="en-US" sz="215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¿Olvidaste tu contraseña?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4296939" cy="9482863"/>
            <a:chOff x="0" y="0"/>
            <a:chExt cx="1109537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953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09537">
                  <a:moveTo>
                    <a:pt x="39638" y="0"/>
                  </a:moveTo>
                  <a:lnTo>
                    <a:pt x="1069899" y="0"/>
                  </a:lnTo>
                  <a:cubicBezTo>
                    <a:pt x="1091790" y="0"/>
                    <a:pt x="1109537" y="17747"/>
                    <a:pt x="1109537" y="39638"/>
                  </a:cubicBezTo>
                  <a:lnTo>
                    <a:pt x="1109537" y="2408986"/>
                  </a:lnTo>
                  <a:cubicBezTo>
                    <a:pt x="1109537" y="2419498"/>
                    <a:pt x="1105361" y="2429581"/>
                    <a:pt x="1097927" y="2437014"/>
                  </a:cubicBezTo>
                  <a:cubicBezTo>
                    <a:pt x="1090494" y="2444448"/>
                    <a:pt x="1080412" y="2448624"/>
                    <a:pt x="1069899" y="2448624"/>
                  </a:cubicBezTo>
                  <a:lnTo>
                    <a:pt x="39638" y="2448624"/>
                  </a:lnTo>
                  <a:cubicBezTo>
                    <a:pt x="29125" y="2448624"/>
                    <a:pt x="19043" y="2444448"/>
                    <a:pt x="11610" y="2437014"/>
                  </a:cubicBezTo>
                  <a:cubicBezTo>
                    <a:pt x="4176" y="2429581"/>
                    <a:pt x="0" y="2419498"/>
                    <a:pt x="0" y="2408986"/>
                  </a:cubicBezTo>
                  <a:lnTo>
                    <a:pt x="0" y="39638"/>
                  </a:lnTo>
                  <a:cubicBezTo>
                    <a:pt x="0" y="29125"/>
                    <a:pt x="4176" y="19043"/>
                    <a:pt x="11610" y="11610"/>
                  </a:cubicBezTo>
                  <a:cubicBezTo>
                    <a:pt x="19043" y="4176"/>
                    <a:pt x="29125" y="0"/>
                    <a:pt x="39638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0953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115" y="3226976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7088" y="2216598"/>
            <a:ext cx="658448" cy="643633"/>
          </a:xfrm>
          <a:custGeom>
            <a:avLst/>
            <a:gdLst/>
            <a:ahLst/>
            <a:cxnLst/>
            <a:rect r="r" b="b" t="t" l="l"/>
            <a:pathLst>
              <a:path h="643633" w="658448">
                <a:moveTo>
                  <a:pt x="0" y="0"/>
                </a:moveTo>
                <a:lnTo>
                  <a:pt x="658448" y="0"/>
                </a:lnTo>
                <a:lnTo>
                  <a:pt x="658448" y="643634"/>
                </a:lnTo>
                <a:lnTo>
                  <a:pt x="0" y="643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4115" y="5593430"/>
            <a:ext cx="638553" cy="546761"/>
          </a:xfrm>
          <a:custGeom>
            <a:avLst/>
            <a:gdLst/>
            <a:ahLst/>
            <a:cxnLst/>
            <a:rect r="r" b="b" t="t" l="l"/>
            <a:pathLst>
              <a:path h="546761" w="638553">
                <a:moveTo>
                  <a:pt x="0" y="0"/>
                </a:moveTo>
                <a:lnTo>
                  <a:pt x="638553" y="0"/>
                </a:lnTo>
                <a:lnTo>
                  <a:pt x="638553" y="546761"/>
                </a:lnTo>
                <a:lnTo>
                  <a:pt x="0" y="546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4115" y="4280165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5"/>
                </a:lnTo>
                <a:lnTo>
                  <a:pt x="0" y="817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960" y="1284669"/>
            <a:ext cx="804375" cy="523849"/>
          </a:xfrm>
          <a:custGeom>
            <a:avLst/>
            <a:gdLst/>
            <a:ahLst/>
            <a:cxnLst/>
            <a:rect r="r" b="b" t="t" l="l"/>
            <a:pathLst>
              <a:path h="523849" w="804375">
                <a:moveTo>
                  <a:pt x="0" y="0"/>
                </a:moveTo>
                <a:lnTo>
                  <a:pt x="804374" y="0"/>
                </a:lnTo>
                <a:lnTo>
                  <a:pt x="804374" y="523849"/>
                </a:lnTo>
                <a:lnTo>
                  <a:pt x="0" y="5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00110" y="1610060"/>
            <a:ext cx="3926738" cy="3628825"/>
            <a:chOff x="0" y="0"/>
            <a:chExt cx="976127" cy="902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6127" cy="902070"/>
            </a:xfrm>
            <a:custGeom>
              <a:avLst/>
              <a:gdLst/>
              <a:ahLst/>
              <a:cxnLst/>
              <a:rect r="r" b="b" t="t" l="l"/>
              <a:pathLst>
                <a:path h="902070" w="976127">
                  <a:moveTo>
                    <a:pt x="43375" y="0"/>
                  </a:moveTo>
                  <a:lnTo>
                    <a:pt x="932752" y="0"/>
                  </a:lnTo>
                  <a:cubicBezTo>
                    <a:pt x="956707" y="0"/>
                    <a:pt x="976127" y="19420"/>
                    <a:pt x="976127" y="43375"/>
                  </a:cubicBezTo>
                  <a:lnTo>
                    <a:pt x="976127" y="858695"/>
                  </a:lnTo>
                  <a:cubicBezTo>
                    <a:pt x="976127" y="870199"/>
                    <a:pt x="971557" y="881231"/>
                    <a:pt x="963422" y="889366"/>
                  </a:cubicBezTo>
                  <a:cubicBezTo>
                    <a:pt x="955288" y="897500"/>
                    <a:pt x="944255" y="902070"/>
                    <a:pt x="932752" y="902070"/>
                  </a:cubicBezTo>
                  <a:lnTo>
                    <a:pt x="43375" y="902070"/>
                  </a:lnTo>
                  <a:cubicBezTo>
                    <a:pt x="19420" y="902070"/>
                    <a:pt x="0" y="882650"/>
                    <a:pt x="0" y="858695"/>
                  </a:cubicBezTo>
                  <a:lnTo>
                    <a:pt x="0" y="43375"/>
                  </a:lnTo>
                  <a:cubicBezTo>
                    <a:pt x="0" y="31871"/>
                    <a:pt x="4570" y="20839"/>
                    <a:pt x="12704" y="12704"/>
                  </a:cubicBezTo>
                  <a:cubicBezTo>
                    <a:pt x="20839" y="4570"/>
                    <a:pt x="31871" y="0"/>
                    <a:pt x="4337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76127" cy="930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71512" y="5593430"/>
            <a:ext cx="8599050" cy="4244659"/>
            <a:chOff x="0" y="0"/>
            <a:chExt cx="2137591" cy="10551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37591" cy="1055157"/>
            </a:xfrm>
            <a:custGeom>
              <a:avLst/>
              <a:gdLst/>
              <a:ahLst/>
              <a:cxnLst/>
              <a:rect r="r" b="b" t="t" l="l"/>
              <a:pathLst>
                <a:path h="1055157" w="2137591">
                  <a:moveTo>
                    <a:pt x="19807" y="0"/>
                  </a:moveTo>
                  <a:lnTo>
                    <a:pt x="2117784" y="0"/>
                  </a:lnTo>
                  <a:cubicBezTo>
                    <a:pt x="2123037" y="0"/>
                    <a:pt x="2128076" y="2087"/>
                    <a:pt x="2131790" y="5801"/>
                  </a:cubicBezTo>
                  <a:cubicBezTo>
                    <a:pt x="2135505" y="9516"/>
                    <a:pt x="2137591" y="14554"/>
                    <a:pt x="2137591" y="19807"/>
                  </a:cubicBezTo>
                  <a:lnTo>
                    <a:pt x="2137591" y="1035350"/>
                  </a:lnTo>
                  <a:cubicBezTo>
                    <a:pt x="2137591" y="1040603"/>
                    <a:pt x="2135505" y="1045641"/>
                    <a:pt x="2131790" y="1049356"/>
                  </a:cubicBezTo>
                  <a:cubicBezTo>
                    <a:pt x="2128076" y="1053070"/>
                    <a:pt x="2123037" y="1055157"/>
                    <a:pt x="2117784" y="1055157"/>
                  </a:cubicBezTo>
                  <a:lnTo>
                    <a:pt x="19807" y="1055157"/>
                  </a:lnTo>
                  <a:cubicBezTo>
                    <a:pt x="14554" y="1055157"/>
                    <a:pt x="9516" y="1053070"/>
                    <a:pt x="5801" y="1049356"/>
                  </a:cubicBezTo>
                  <a:cubicBezTo>
                    <a:pt x="2087" y="1045641"/>
                    <a:pt x="0" y="1040603"/>
                    <a:pt x="0" y="1035350"/>
                  </a:cubicBezTo>
                  <a:lnTo>
                    <a:pt x="0" y="19807"/>
                  </a:lnTo>
                  <a:cubicBezTo>
                    <a:pt x="0" y="14554"/>
                    <a:pt x="2087" y="9516"/>
                    <a:pt x="5801" y="5801"/>
                  </a:cubicBezTo>
                  <a:cubicBezTo>
                    <a:pt x="9516" y="2087"/>
                    <a:pt x="14554" y="0"/>
                    <a:pt x="1980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137591" cy="1083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143356" y="2427281"/>
            <a:ext cx="3889626" cy="7373600"/>
            <a:chOff x="0" y="0"/>
            <a:chExt cx="966901" cy="1832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6901" cy="1832964"/>
            </a:xfrm>
            <a:custGeom>
              <a:avLst/>
              <a:gdLst/>
              <a:ahLst/>
              <a:cxnLst/>
              <a:rect r="r" b="b" t="t" l="l"/>
              <a:pathLst>
                <a:path h="1832964" w="966901">
                  <a:moveTo>
                    <a:pt x="43789" y="0"/>
                  </a:moveTo>
                  <a:lnTo>
                    <a:pt x="923112" y="0"/>
                  </a:lnTo>
                  <a:cubicBezTo>
                    <a:pt x="947296" y="0"/>
                    <a:pt x="966901" y="19605"/>
                    <a:pt x="966901" y="43789"/>
                  </a:cubicBezTo>
                  <a:lnTo>
                    <a:pt x="966901" y="1789175"/>
                  </a:lnTo>
                  <a:cubicBezTo>
                    <a:pt x="966901" y="1813359"/>
                    <a:pt x="947296" y="1832964"/>
                    <a:pt x="923112" y="1832964"/>
                  </a:cubicBezTo>
                  <a:lnTo>
                    <a:pt x="43789" y="1832964"/>
                  </a:lnTo>
                  <a:cubicBezTo>
                    <a:pt x="19605" y="1832964"/>
                    <a:pt x="0" y="1813359"/>
                    <a:pt x="0" y="1789175"/>
                  </a:cubicBezTo>
                  <a:lnTo>
                    <a:pt x="0" y="43789"/>
                  </a:lnTo>
                  <a:cubicBezTo>
                    <a:pt x="0" y="19605"/>
                    <a:pt x="19605" y="0"/>
                    <a:pt x="4378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966901" cy="1861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99642" y="1610060"/>
            <a:ext cx="3926738" cy="3628825"/>
            <a:chOff x="0" y="0"/>
            <a:chExt cx="976127" cy="9020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6127" cy="902070"/>
            </a:xfrm>
            <a:custGeom>
              <a:avLst/>
              <a:gdLst/>
              <a:ahLst/>
              <a:cxnLst/>
              <a:rect r="r" b="b" t="t" l="l"/>
              <a:pathLst>
                <a:path h="902070" w="976127">
                  <a:moveTo>
                    <a:pt x="43375" y="0"/>
                  </a:moveTo>
                  <a:lnTo>
                    <a:pt x="932752" y="0"/>
                  </a:lnTo>
                  <a:cubicBezTo>
                    <a:pt x="956707" y="0"/>
                    <a:pt x="976127" y="19420"/>
                    <a:pt x="976127" y="43375"/>
                  </a:cubicBezTo>
                  <a:lnTo>
                    <a:pt x="976127" y="858695"/>
                  </a:lnTo>
                  <a:cubicBezTo>
                    <a:pt x="976127" y="870199"/>
                    <a:pt x="971557" y="881231"/>
                    <a:pt x="963422" y="889366"/>
                  </a:cubicBezTo>
                  <a:cubicBezTo>
                    <a:pt x="955288" y="897500"/>
                    <a:pt x="944255" y="902070"/>
                    <a:pt x="932752" y="902070"/>
                  </a:cubicBezTo>
                  <a:lnTo>
                    <a:pt x="43375" y="902070"/>
                  </a:lnTo>
                  <a:cubicBezTo>
                    <a:pt x="19420" y="902070"/>
                    <a:pt x="0" y="882650"/>
                    <a:pt x="0" y="858695"/>
                  </a:cubicBezTo>
                  <a:lnTo>
                    <a:pt x="0" y="43375"/>
                  </a:lnTo>
                  <a:cubicBezTo>
                    <a:pt x="0" y="31871"/>
                    <a:pt x="4570" y="20839"/>
                    <a:pt x="12704" y="12704"/>
                  </a:cubicBezTo>
                  <a:cubicBezTo>
                    <a:pt x="20839" y="4570"/>
                    <a:pt x="31871" y="0"/>
                    <a:pt x="4337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76127" cy="930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8839" y="1369777"/>
            <a:ext cx="164596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Perfiles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4058" y="2370131"/>
            <a:ext cx="1435551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9999" y="3366212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9999" y="4425665"/>
            <a:ext cx="2556394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5594" y="5664388"/>
            <a:ext cx="104509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71512" y="886160"/>
            <a:ext cx="56018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54043" y="1697015"/>
            <a:ext cx="5818872" cy="4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665788" y="1894731"/>
            <a:ext cx="4352753" cy="3420615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8453575" y="1626446"/>
            <a:ext cx="5818872" cy="4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en progreso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31830" y="2072259"/>
            <a:ext cx="4093016" cy="3311806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5143415" y="5844646"/>
            <a:ext cx="8055245" cy="4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Productividad mensual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29093" y="2736397"/>
            <a:ext cx="2318151" cy="42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Rendimiento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207406" y="2941727"/>
            <a:ext cx="3761525" cy="7113212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76644" y="5557535"/>
            <a:ext cx="9624018" cy="487323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 rot="0">
            <a:off x="14512877" y="1610060"/>
            <a:ext cx="3103717" cy="586892"/>
            <a:chOff x="0" y="0"/>
            <a:chExt cx="4138289" cy="78252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4138289" cy="782523"/>
              <a:chOff x="0" y="0"/>
              <a:chExt cx="771536" cy="14589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771536" cy="17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142805" y="86101"/>
              <a:ext cx="3852679" cy="553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0"/>
                </a:lnSpc>
              </a:pPr>
              <a:r>
                <a:rPr lang="en-US" sz="249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4296939" cy="9482863"/>
            <a:chOff x="0" y="0"/>
            <a:chExt cx="1109537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953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09537">
                  <a:moveTo>
                    <a:pt x="39638" y="0"/>
                  </a:moveTo>
                  <a:lnTo>
                    <a:pt x="1069899" y="0"/>
                  </a:lnTo>
                  <a:cubicBezTo>
                    <a:pt x="1091790" y="0"/>
                    <a:pt x="1109537" y="17747"/>
                    <a:pt x="1109537" y="39638"/>
                  </a:cubicBezTo>
                  <a:lnTo>
                    <a:pt x="1109537" y="2408986"/>
                  </a:lnTo>
                  <a:cubicBezTo>
                    <a:pt x="1109537" y="2419498"/>
                    <a:pt x="1105361" y="2429581"/>
                    <a:pt x="1097927" y="2437014"/>
                  </a:cubicBezTo>
                  <a:cubicBezTo>
                    <a:pt x="1090494" y="2444448"/>
                    <a:pt x="1080412" y="2448624"/>
                    <a:pt x="1069899" y="2448624"/>
                  </a:cubicBezTo>
                  <a:lnTo>
                    <a:pt x="39638" y="2448624"/>
                  </a:lnTo>
                  <a:cubicBezTo>
                    <a:pt x="29125" y="2448624"/>
                    <a:pt x="19043" y="2444448"/>
                    <a:pt x="11610" y="2437014"/>
                  </a:cubicBezTo>
                  <a:cubicBezTo>
                    <a:pt x="4176" y="2429581"/>
                    <a:pt x="0" y="2419498"/>
                    <a:pt x="0" y="2408986"/>
                  </a:cubicBezTo>
                  <a:lnTo>
                    <a:pt x="0" y="39638"/>
                  </a:lnTo>
                  <a:cubicBezTo>
                    <a:pt x="0" y="29125"/>
                    <a:pt x="4176" y="19043"/>
                    <a:pt x="11610" y="11610"/>
                  </a:cubicBezTo>
                  <a:cubicBezTo>
                    <a:pt x="19043" y="4176"/>
                    <a:pt x="29125" y="0"/>
                    <a:pt x="39638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0953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115" y="3226976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7088" y="2216598"/>
            <a:ext cx="658448" cy="643633"/>
          </a:xfrm>
          <a:custGeom>
            <a:avLst/>
            <a:gdLst/>
            <a:ahLst/>
            <a:cxnLst/>
            <a:rect r="r" b="b" t="t" l="l"/>
            <a:pathLst>
              <a:path h="643633" w="658448">
                <a:moveTo>
                  <a:pt x="0" y="0"/>
                </a:moveTo>
                <a:lnTo>
                  <a:pt x="658448" y="0"/>
                </a:lnTo>
                <a:lnTo>
                  <a:pt x="658448" y="643634"/>
                </a:lnTo>
                <a:lnTo>
                  <a:pt x="0" y="643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305" y="5425602"/>
            <a:ext cx="706518" cy="604956"/>
          </a:xfrm>
          <a:custGeom>
            <a:avLst/>
            <a:gdLst/>
            <a:ahLst/>
            <a:cxnLst/>
            <a:rect r="r" b="b" t="t" l="l"/>
            <a:pathLst>
              <a:path h="604956" w="706518">
                <a:moveTo>
                  <a:pt x="0" y="0"/>
                </a:moveTo>
                <a:lnTo>
                  <a:pt x="706517" y="0"/>
                </a:lnTo>
                <a:lnTo>
                  <a:pt x="706517" y="604956"/>
                </a:lnTo>
                <a:lnTo>
                  <a:pt x="0" y="604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3882" y="4280165"/>
            <a:ext cx="587362" cy="680014"/>
          </a:xfrm>
          <a:custGeom>
            <a:avLst/>
            <a:gdLst/>
            <a:ahLst/>
            <a:cxnLst/>
            <a:rect r="r" b="b" t="t" l="l"/>
            <a:pathLst>
              <a:path h="680014" w="587362">
                <a:moveTo>
                  <a:pt x="0" y="0"/>
                </a:moveTo>
                <a:lnTo>
                  <a:pt x="587363" y="0"/>
                </a:lnTo>
                <a:lnTo>
                  <a:pt x="587363" y="680014"/>
                </a:lnTo>
                <a:lnTo>
                  <a:pt x="0" y="680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960" y="1284669"/>
            <a:ext cx="804375" cy="523849"/>
          </a:xfrm>
          <a:custGeom>
            <a:avLst/>
            <a:gdLst/>
            <a:ahLst/>
            <a:cxnLst/>
            <a:rect r="r" b="b" t="t" l="l"/>
            <a:pathLst>
              <a:path h="523849" w="804375">
                <a:moveTo>
                  <a:pt x="0" y="0"/>
                </a:moveTo>
                <a:lnTo>
                  <a:pt x="804374" y="0"/>
                </a:lnTo>
                <a:lnTo>
                  <a:pt x="804374" y="523849"/>
                </a:lnTo>
                <a:lnTo>
                  <a:pt x="0" y="5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296939" y="986649"/>
            <a:ext cx="13991061" cy="9286876"/>
            <a:chOff x="0" y="0"/>
            <a:chExt cx="4193565" cy="27835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93565" cy="2783571"/>
            </a:xfrm>
            <a:custGeom>
              <a:avLst/>
              <a:gdLst/>
              <a:ahLst/>
              <a:cxnLst/>
              <a:rect r="r" b="b" t="t" l="l"/>
              <a:pathLst>
                <a:path h="2783571" w="4193565">
                  <a:moveTo>
                    <a:pt x="28221" y="0"/>
                  </a:moveTo>
                  <a:lnTo>
                    <a:pt x="4165344" y="0"/>
                  </a:lnTo>
                  <a:cubicBezTo>
                    <a:pt x="4172829" y="0"/>
                    <a:pt x="4180006" y="2973"/>
                    <a:pt x="4185299" y="8266"/>
                  </a:cubicBezTo>
                  <a:cubicBezTo>
                    <a:pt x="4190591" y="13558"/>
                    <a:pt x="4193565" y="20736"/>
                    <a:pt x="4193565" y="28221"/>
                  </a:cubicBezTo>
                  <a:lnTo>
                    <a:pt x="4193565" y="2755350"/>
                  </a:lnTo>
                  <a:cubicBezTo>
                    <a:pt x="4193565" y="2762835"/>
                    <a:pt x="4190591" y="2770013"/>
                    <a:pt x="4185299" y="2775306"/>
                  </a:cubicBezTo>
                  <a:cubicBezTo>
                    <a:pt x="4180006" y="2780598"/>
                    <a:pt x="4172829" y="2783571"/>
                    <a:pt x="4165344" y="2783571"/>
                  </a:cubicBezTo>
                  <a:lnTo>
                    <a:pt x="28221" y="2783571"/>
                  </a:lnTo>
                  <a:cubicBezTo>
                    <a:pt x="20736" y="2783571"/>
                    <a:pt x="13558" y="2780598"/>
                    <a:pt x="8266" y="2775306"/>
                  </a:cubicBezTo>
                  <a:cubicBezTo>
                    <a:pt x="2973" y="2770013"/>
                    <a:pt x="0" y="2762835"/>
                    <a:pt x="0" y="2755350"/>
                  </a:cubicBezTo>
                  <a:lnTo>
                    <a:pt x="0" y="28221"/>
                  </a:lnTo>
                  <a:cubicBezTo>
                    <a:pt x="0" y="20736"/>
                    <a:pt x="2973" y="13558"/>
                    <a:pt x="8266" y="8266"/>
                  </a:cubicBezTo>
                  <a:cubicBezTo>
                    <a:pt x="13558" y="2973"/>
                    <a:pt x="20736" y="0"/>
                    <a:pt x="28221" y="0"/>
                  </a:cubicBezTo>
                  <a:close/>
                </a:path>
              </a:pathLst>
            </a:custGeom>
            <a:solidFill>
              <a:srgbClr val="B4B4B5">
                <a:alpha val="32941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193565" cy="2831196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01512" y="9089919"/>
            <a:ext cx="10183052" cy="928855"/>
            <a:chOff x="0" y="0"/>
            <a:chExt cx="13577403" cy="123847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051988" y="2753"/>
              <a:ext cx="11286942" cy="1232967"/>
              <a:chOff x="0" y="0"/>
              <a:chExt cx="2751008" cy="30051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751008" cy="300516"/>
              </a:xfrm>
              <a:custGeom>
                <a:avLst/>
                <a:gdLst/>
                <a:ahLst/>
                <a:cxnLst/>
                <a:rect r="r" b="b" t="t" l="l"/>
                <a:pathLst>
                  <a:path h="300516" w="2751008">
                    <a:moveTo>
                      <a:pt x="37801" y="0"/>
                    </a:moveTo>
                    <a:lnTo>
                      <a:pt x="2713207" y="0"/>
                    </a:lnTo>
                    <a:cubicBezTo>
                      <a:pt x="2723233" y="0"/>
                      <a:pt x="2732848" y="3983"/>
                      <a:pt x="2739936" y="11072"/>
                    </a:cubicBezTo>
                    <a:cubicBezTo>
                      <a:pt x="2747026" y="18161"/>
                      <a:pt x="2751008" y="27775"/>
                      <a:pt x="2751008" y="37801"/>
                    </a:cubicBezTo>
                    <a:lnTo>
                      <a:pt x="2751008" y="262715"/>
                    </a:lnTo>
                    <a:cubicBezTo>
                      <a:pt x="2751008" y="272740"/>
                      <a:pt x="2747026" y="282355"/>
                      <a:pt x="2739936" y="289444"/>
                    </a:cubicBezTo>
                    <a:cubicBezTo>
                      <a:pt x="2732848" y="296533"/>
                      <a:pt x="2723233" y="300516"/>
                      <a:pt x="2713207" y="300516"/>
                    </a:cubicBezTo>
                    <a:lnTo>
                      <a:pt x="37801" y="300516"/>
                    </a:lnTo>
                    <a:cubicBezTo>
                      <a:pt x="16924" y="300516"/>
                      <a:pt x="0" y="283592"/>
                      <a:pt x="0" y="262715"/>
                    </a:cubicBezTo>
                    <a:lnTo>
                      <a:pt x="0" y="37801"/>
                    </a:lnTo>
                    <a:cubicBezTo>
                      <a:pt x="0" y="27775"/>
                      <a:pt x="3983" y="18161"/>
                      <a:pt x="11072" y="11072"/>
                    </a:cubicBezTo>
                    <a:cubicBezTo>
                      <a:pt x="18161" y="3983"/>
                      <a:pt x="27775" y="0"/>
                      <a:pt x="37801" y="0"/>
                    </a:cubicBezTo>
                    <a:close/>
                  </a:path>
                </a:pathLst>
              </a:custGeom>
              <a:solidFill>
                <a:srgbClr val="010192">
                  <a:alpha val="48627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751008" cy="3481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161756"/>
              <a:ext cx="825552" cy="894907"/>
            </a:xfrm>
            <a:custGeom>
              <a:avLst/>
              <a:gdLst/>
              <a:ahLst/>
              <a:cxnLst/>
              <a:rect r="r" b="b" t="t" l="l"/>
              <a:pathLst>
                <a:path h="894907" w="825552">
                  <a:moveTo>
                    <a:pt x="0" y="0"/>
                  </a:moveTo>
                  <a:lnTo>
                    <a:pt x="825552" y="0"/>
                  </a:lnTo>
                  <a:lnTo>
                    <a:pt x="825552" y="894907"/>
                  </a:lnTo>
                  <a:lnTo>
                    <a:pt x="0" y="89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2596342">
              <a:off x="12520101" y="181171"/>
              <a:ext cx="876131" cy="876131"/>
            </a:xfrm>
            <a:custGeom>
              <a:avLst/>
              <a:gdLst/>
              <a:ahLst/>
              <a:cxnLst/>
              <a:rect r="r" b="b" t="t" l="l"/>
              <a:pathLst>
                <a:path h="876131" w="876131">
                  <a:moveTo>
                    <a:pt x="0" y="0"/>
                  </a:moveTo>
                  <a:lnTo>
                    <a:pt x="876131" y="0"/>
                  </a:lnTo>
                  <a:lnTo>
                    <a:pt x="876131" y="876131"/>
                  </a:lnTo>
                  <a:lnTo>
                    <a:pt x="0" y="876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315989" y="977076"/>
            <a:ext cx="2986985" cy="10291647"/>
            <a:chOff x="0" y="0"/>
            <a:chExt cx="491436" cy="16932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1436" cy="1693240"/>
            </a:xfrm>
            <a:custGeom>
              <a:avLst/>
              <a:gdLst/>
              <a:ahLst/>
              <a:cxnLst/>
              <a:rect r="r" b="b" t="t" l="l"/>
              <a:pathLst>
                <a:path h="1693240" w="491436">
                  <a:moveTo>
                    <a:pt x="491436" y="0"/>
                  </a:moveTo>
                  <a:lnTo>
                    <a:pt x="491436" y="1693240"/>
                  </a:lnTo>
                  <a:lnTo>
                    <a:pt x="245718" y="1566240"/>
                  </a:lnTo>
                  <a:lnTo>
                    <a:pt x="0" y="1693240"/>
                  </a:lnTo>
                  <a:lnTo>
                    <a:pt x="0" y="0"/>
                  </a:lnTo>
                  <a:lnTo>
                    <a:pt x="49143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000"/>
                  </a:srgbClr>
                </a:gs>
                <a:gs pos="100000">
                  <a:srgbClr val="555555">
                    <a:alpha val="9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91436" cy="1613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668900" y="1277602"/>
            <a:ext cx="571040" cy="571040"/>
          </a:xfrm>
          <a:custGeom>
            <a:avLst/>
            <a:gdLst/>
            <a:ahLst/>
            <a:cxnLst/>
            <a:rect r="r" b="b" t="t" l="l"/>
            <a:pathLst>
              <a:path h="571040" w="571040">
                <a:moveTo>
                  <a:pt x="0" y="0"/>
                </a:moveTo>
                <a:lnTo>
                  <a:pt x="571040" y="0"/>
                </a:lnTo>
                <a:lnTo>
                  <a:pt x="571040" y="571040"/>
                </a:lnTo>
                <a:lnTo>
                  <a:pt x="0" y="5710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821300" y="2850535"/>
            <a:ext cx="376441" cy="376441"/>
          </a:xfrm>
          <a:custGeom>
            <a:avLst/>
            <a:gdLst/>
            <a:ahLst/>
            <a:cxnLst/>
            <a:rect r="r" b="b" t="t" l="l"/>
            <a:pathLst>
              <a:path h="376441" w="376441">
                <a:moveTo>
                  <a:pt x="0" y="0"/>
                </a:moveTo>
                <a:lnTo>
                  <a:pt x="376442" y="0"/>
                </a:lnTo>
                <a:lnTo>
                  <a:pt x="376442" y="376441"/>
                </a:lnTo>
                <a:lnTo>
                  <a:pt x="0" y="3764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4449339" y="1366693"/>
            <a:ext cx="2119978" cy="359802"/>
            <a:chOff x="0" y="0"/>
            <a:chExt cx="558348" cy="947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8348" cy="94763"/>
            </a:xfrm>
            <a:custGeom>
              <a:avLst/>
              <a:gdLst/>
              <a:ahLst/>
              <a:cxnLst/>
              <a:rect r="r" b="b" t="t" l="l"/>
              <a:pathLst>
                <a:path h="94763" w="558348">
                  <a:moveTo>
                    <a:pt x="47381" y="0"/>
                  </a:moveTo>
                  <a:lnTo>
                    <a:pt x="510967" y="0"/>
                  </a:lnTo>
                  <a:cubicBezTo>
                    <a:pt x="537135" y="0"/>
                    <a:pt x="558348" y="21213"/>
                    <a:pt x="558348" y="47381"/>
                  </a:cubicBezTo>
                  <a:lnTo>
                    <a:pt x="558348" y="47381"/>
                  </a:lnTo>
                  <a:cubicBezTo>
                    <a:pt x="558348" y="59948"/>
                    <a:pt x="553356" y="71999"/>
                    <a:pt x="544470" y="80885"/>
                  </a:cubicBezTo>
                  <a:cubicBezTo>
                    <a:pt x="535585" y="89771"/>
                    <a:pt x="523533" y="94763"/>
                    <a:pt x="510967" y="94763"/>
                  </a:cubicBezTo>
                  <a:lnTo>
                    <a:pt x="47381" y="94763"/>
                  </a:lnTo>
                  <a:cubicBezTo>
                    <a:pt x="34815" y="94763"/>
                    <a:pt x="22763" y="89771"/>
                    <a:pt x="13878" y="80885"/>
                  </a:cubicBezTo>
                  <a:cubicBezTo>
                    <a:pt x="4992" y="71999"/>
                    <a:pt x="0" y="59948"/>
                    <a:pt x="0" y="47381"/>
                  </a:cubicBezTo>
                  <a:lnTo>
                    <a:pt x="0" y="47381"/>
                  </a:lnTo>
                  <a:cubicBezTo>
                    <a:pt x="0" y="34815"/>
                    <a:pt x="4992" y="22763"/>
                    <a:pt x="13878" y="13878"/>
                  </a:cubicBezTo>
                  <a:cubicBezTo>
                    <a:pt x="22763" y="4992"/>
                    <a:pt x="34815" y="0"/>
                    <a:pt x="47381" y="0"/>
                  </a:cubicBez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558348" cy="142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true" rot="0">
            <a:off x="7283924" y="2043014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0" y="1134800"/>
                </a:moveTo>
                <a:lnTo>
                  <a:pt x="3109042" y="1134800"/>
                </a:lnTo>
                <a:lnTo>
                  <a:pt x="3109042" y="0"/>
                </a:lnTo>
                <a:lnTo>
                  <a:pt x="0" y="0"/>
                </a:lnTo>
                <a:lnTo>
                  <a:pt x="0" y="113480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8839" y="1369777"/>
            <a:ext cx="164596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Perfiles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4058" y="2370131"/>
            <a:ext cx="1435551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9999" y="3366212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8839" y="4536888"/>
            <a:ext cx="1806219" cy="4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46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0138" y="5450435"/>
            <a:ext cx="1516836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96964" y="2889442"/>
            <a:ext cx="2215920" cy="3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</a:pPr>
            <a:r>
              <a:rPr lang="en-US" sz="169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Auxiliar contable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68004" y="3099348"/>
            <a:ext cx="1068413" cy="27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2"/>
              </a:lnSpc>
            </a:pPr>
            <a:r>
              <a:rPr lang="en-US" sz="155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Dereck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423340" y="3750037"/>
            <a:ext cx="2816600" cy="376441"/>
            <a:chOff x="0" y="0"/>
            <a:chExt cx="3755467" cy="5019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3253545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0" y="32203"/>
              <a:ext cx="3062572" cy="25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33028" y="257561"/>
              <a:ext cx="2023490" cy="232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2"/>
                </a:lnSpc>
              </a:pPr>
              <a:r>
                <a:rPr lang="en-US" sz="102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496964" y="4526528"/>
            <a:ext cx="2700778" cy="433650"/>
            <a:chOff x="0" y="0"/>
            <a:chExt cx="3601037" cy="57820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3099115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0" y="-47625"/>
              <a:ext cx="2954560" cy="39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3"/>
                </a:lnSpc>
              </a:pPr>
              <a:r>
                <a:rPr lang="en-US" sz="169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Auxiliar contable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761387" y="229075"/>
              <a:ext cx="1424551" cy="349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2"/>
                </a:lnSpc>
              </a:pPr>
              <a:r>
                <a:rPr lang="en-US" sz="155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4425349" y="5341179"/>
            <a:ext cx="2730165" cy="447476"/>
            <a:chOff x="0" y="0"/>
            <a:chExt cx="3640220" cy="59663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3138298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3062572" cy="383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Administrador 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433028" y="297689"/>
              <a:ext cx="2157466" cy="298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Daniel Valbuena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397942" y="6184224"/>
            <a:ext cx="2757572" cy="552502"/>
            <a:chOff x="0" y="0"/>
            <a:chExt cx="3676763" cy="73666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3174842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1" y="0"/>
                  </a:lnTo>
                  <a:lnTo>
                    <a:pt x="501921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0" y="110843"/>
              <a:ext cx="2954560" cy="39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3"/>
                </a:lnSpc>
              </a:pPr>
              <a:r>
                <a:rPr lang="en-US" sz="169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Auxiliar contable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761387" y="387543"/>
              <a:ext cx="1424551" cy="349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2"/>
                </a:lnSpc>
              </a:pPr>
              <a:r>
                <a:rPr lang="en-US" sz="155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353734" y="7117725"/>
            <a:ext cx="2844008" cy="376441"/>
            <a:chOff x="0" y="0"/>
            <a:chExt cx="3792010" cy="50192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3290088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0" y="43892"/>
              <a:ext cx="3062572" cy="25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433028" y="269250"/>
              <a:ext cx="2023490" cy="232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2"/>
                </a:lnSpc>
              </a:pPr>
              <a:r>
                <a:rPr lang="en-US" sz="102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</p:grpSp>
      <p:sp>
        <p:nvSpPr>
          <p:cNvPr name="Freeform 63" id="63"/>
          <p:cNvSpPr/>
          <p:nvPr/>
        </p:nvSpPr>
        <p:spPr>
          <a:xfrm flipH="true" flipV="false" rot="0">
            <a:off x="15178958" y="3430663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3109042" y="0"/>
                </a:moveTo>
                <a:lnTo>
                  <a:pt x="0" y="0"/>
                </a:lnTo>
                <a:lnTo>
                  <a:pt x="0" y="1134800"/>
                </a:lnTo>
                <a:lnTo>
                  <a:pt x="3109042" y="1134800"/>
                </a:lnTo>
                <a:lnTo>
                  <a:pt x="3109042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true" rot="0">
            <a:off x="7283924" y="5893075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0" y="1134800"/>
                </a:moveTo>
                <a:lnTo>
                  <a:pt x="3109042" y="1134800"/>
                </a:lnTo>
                <a:lnTo>
                  <a:pt x="3109042" y="0"/>
                </a:lnTo>
                <a:lnTo>
                  <a:pt x="0" y="0"/>
                </a:lnTo>
                <a:lnTo>
                  <a:pt x="0" y="113480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1049252" cy="9596110"/>
            <a:chOff x="0" y="0"/>
            <a:chExt cx="270933" cy="2477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477866"/>
            </a:xfrm>
            <a:custGeom>
              <a:avLst/>
              <a:gdLst/>
              <a:ahLst/>
              <a:cxnLst/>
              <a:rect r="r" b="b" t="t" l="l"/>
              <a:pathLst>
                <a:path h="2477866" w="270933">
                  <a:moveTo>
                    <a:pt x="135467" y="0"/>
                  </a:moveTo>
                  <a:lnTo>
                    <a:pt x="135467" y="0"/>
                  </a:lnTo>
                  <a:cubicBezTo>
                    <a:pt x="171395" y="0"/>
                    <a:pt x="205851" y="14272"/>
                    <a:pt x="231256" y="39677"/>
                  </a:cubicBezTo>
                  <a:cubicBezTo>
                    <a:pt x="256661" y="65082"/>
                    <a:pt x="270933" y="99539"/>
                    <a:pt x="270933" y="135467"/>
                  </a:cubicBezTo>
                  <a:lnTo>
                    <a:pt x="270933" y="2342399"/>
                  </a:lnTo>
                  <a:cubicBezTo>
                    <a:pt x="270933" y="2378327"/>
                    <a:pt x="256661" y="2412784"/>
                    <a:pt x="231256" y="2438189"/>
                  </a:cubicBezTo>
                  <a:cubicBezTo>
                    <a:pt x="205851" y="2463593"/>
                    <a:pt x="171395" y="2477866"/>
                    <a:pt x="135467" y="2477866"/>
                  </a:cubicBezTo>
                  <a:lnTo>
                    <a:pt x="135467" y="2477866"/>
                  </a:lnTo>
                  <a:cubicBezTo>
                    <a:pt x="99539" y="2477866"/>
                    <a:pt x="65082" y="2463593"/>
                    <a:pt x="39677" y="2438189"/>
                  </a:cubicBezTo>
                  <a:cubicBezTo>
                    <a:pt x="14272" y="2412784"/>
                    <a:pt x="0" y="2378327"/>
                    <a:pt x="0" y="2342399"/>
                  </a:cubicBezTo>
                  <a:lnTo>
                    <a:pt x="0" y="135467"/>
                  </a:lnTo>
                  <a:cubicBezTo>
                    <a:pt x="0" y="99539"/>
                    <a:pt x="14272" y="65082"/>
                    <a:pt x="39677" y="39677"/>
                  </a:cubicBezTo>
                  <a:cubicBezTo>
                    <a:pt x="65082" y="14272"/>
                    <a:pt x="99539" y="0"/>
                    <a:pt x="135467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2506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051" y="9526265"/>
            <a:ext cx="521151" cy="521151"/>
          </a:xfrm>
          <a:custGeom>
            <a:avLst/>
            <a:gdLst/>
            <a:ahLst/>
            <a:cxnLst/>
            <a:rect r="r" b="b" t="t" l="l"/>
            <a:pathLst>
              <a:path h="521151" w="521151">
                <a:moveTo>
                  <a:pt x="0" y="0"/>
                </a:moveTo>
                <a:lnTo>
                  <a:pt x="521151" y="0"/>
                </a:lnTo>
                <a:lnTo>
                  <a:pt x="521151" y="521151"/>
                </a:lnTo>
                <a:lnTo>
                  <a:pt x="0" y="521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350" y="7500092"/>
            <a:ext cx="638553" cy="546761"/>
          </a:xfrm>
          <a:custGeom>
            <a:avLst/>
            <a:gdLst/>
            <a:ahLst/>
            <a:cxnLst/>
            <a:rect r="r" b="b" t="t" l="l"/>
            <a:pathLst>
              <a:path h="546761" w="638553">
                <a:moveTo>
                  <a:pt x="0" y="0"/>
                </a:moveTo>
                <a:lnTo>
                  <a:pt x="638552" y="0"/>
                </a:lnTo>
                <a:lnTo>
                  <a:pt x="638552" y="546761"/>
                </a:lnTo>
                <a:lnTo>
                  <a:pt x="0" y="546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8188" y="6435162"/>
            <a:ext cx="566064" cy="655356"/>
          </a:xfrm>
          <a:custGeom>
            <a:avLst/>
            <a:gdLst/>
            <a:ahLst/>
            <a:cxnLst/>
            <a:rect r="r" b="b" t="t" l="l"/>
            <a:pathLst>
              <a:path h="655356" w="566064">
                <a:moveTo>
                  <a:pt x="0" y="0"/>
                </a:moveTo>
                <a:lnTo>
                  <a:pt x="566064" y="0"/>
                </a:lnTo>
                <a:lnTo>
                  <a:pt x="566064" y="655355"/>
                </a:lnTo>
                <a:lnTo>
                  <a:pt x="0" y="655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9252" y="986649"/>
            <a:ext cx="17259300" cy="9482863"/>
            <a:chOff x="0" y="0"/>
            <a:chExt cx="4456622" cy="24486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56621" cy="2448624"/>
            </a:xfrm>
            <a:custGeom>
              <a:avLst/>
              <a:gdLst/>
              <a:ahLst/>
              <a:cxnLst/>
              <a:rect r="r" b="b" t="t" l="l"/>
              <a:pathLst>
                <a:path h="2448624" w="4456621">
                  <a:moveTo>
                    <a:pt x="9868" y="0"/>
                  </a:moveTo>
                  <a:lnTo>
                    <a:pt x="4446753" y="0"/>
                  </a:lnTo>
                  <a:cubicBezTo>
                    <a:pt x="4449370" y="0"/>
                    <a:pt x="4451880" y="1040"/>
                    <a:pt x="4453731" y="2890"/>
                  </a:cubicBezTo>
                  <a:cubicBezTo>
                    <a:pt x="4455582" y="4741"/>
                    <a:pt x="4456621" y="7251"/>
                    <a:pt x="4456621" y="9868"/>
                  </a:cubicBezTo>
                  <a:lnTo>
                    <a:pt x="4456621" y="2438755"/>
                  </a:lnTo>
                  <a:cubicBezTo>
                    <a:pt x="4456621" y="2444205"/>
                    <a:pt x="4452203" y="2448624"/>
                    <a:pt x="4446753" y="2448624"/>
                  </a:cubicBezTo>
                  <a:lnTo>
                    <a:pt x="9868" y="2448624"/>
                  </a:lnTo>
                  <a:cubicBezTo>
                    <a:pt x="7251" y="2448624"/>
                    <a:pt x="4741" y="2447584"/>
                    <a:pt x="2890" y="2445733"/>
                  </a:cubicBezTo>
                  <a:cubicBezTo>
                    <a:pt x="1040" y="2443883"/>
                    <a:pt x="0" y="2441373"/>
                    <a:pt x="0" y="2438755"/>
                  </a:cubicBezTo>
                  <a:lnTo>
                    <a:pt x="0" y="9868"/>
                  </a:lnTo>
                  <a:cubicBezTo>
                    <a:pt x="0" y="7251"/>
                    <a:pt x="1040" y="4741"/>
                    <a:pt x="2890" y="2890"/>
                  </a:cubicBezTo>
                  <a:cubicBezTo>
                    <a:pt x="4741" y="1040"/>
                    <a:pt x="7251" y="0"/>
                    <a:pt x="986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456622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5000" y="4292925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2" y="0"/>
                </a:lnTo>
                <a:lnTo>
                  <a:pt x="579252" y="582895"/>
                </a:lnTo>
                <a:lnTo>
                  <a:pt x="0" y="582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790" y="5286839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8"/>
                </a:lnTo>
                <a:lnTo>
                  <a:pt x="0" y="7387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90773" y="277943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4895" y="1265720"/>
            <a:ext cx="804375" cy="523849"/>
          </a:xfrm>
          <a:custGeom>
            <a:avLst/>
            <a:gdLst/>
            <a:ahLst/>
            <a:cxnLst/>
            <a:rect r="r" b="b" t="t" l="l"/>
            <a:pathLst>
              <a:path h="523849" w="804375">
                <a:moveTo>
                  <a:pt x="0" y="0"/>
                </a:moveTo>
                <a:lnTo>
                  <a:pt x="804375" y="0"/>
                </a:lnTo>
                <a:lnTo>
                  <a:pt x="804375" y="523849"/>
                </a:lnTo>
                <a:lnTo>
                  <a:pt x="0" y="5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5402" y="2208669"/>
            <a:ext cx="658448" cy="643633"/>
          </a:xfrm>
          <a:custGeom>
            <a:avLst/>
            <a:gdLst/>
            <a:ahLst/>
            <a:cxnLst/>
            <a:rect r="r" b="b" t="t" l="l"/>
            <a:pathLst>
              <a:path h="643633" w="658448">
                <a:moveTo>
                  <a:pt x="0" y="0"/>
                </a:moveTo>
                <a:lnTo>
                  <a:pt x="658448" y="0"/>
                </a:lnTo>
                <a:lnTo>
                  <a:pt x="658448" y="643633"/>
                </a:lnTo>
                <a:lnTo>
                  <a:pt x="0" y="6436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378777" y="8949053"/>
            <a:ext cx="4595111" cy="5208660"/>
            <a:chOff x="0" y="0"/>
            <a:chExt cx="6126815" cy="69448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28" id="28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476333" y="9075795"/>
            <a:ext cx="4811667" cy="1211205"/>
            <a:chOff x="0" y="0"/>
            <a:chExt cx="1267270" cy="3190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67270" cy="319001"/>
            </a:xfrm>
            <a:custGeom>
              <a:avLst/>
              <a:gdLst/>
              <a:ahLst/>
              <a:cxnLst/>
              <a:rect r="r" b="b" t="t" l="l"/>
              <a:pathLst>
                <a:path h="319001" w="1267270">
                  <a:moveTo>
                    <a:pt x="0" y="0"/>
                  </a:moveTo>
                  <a:lnTo>
                    <a:pt x="1267270" y="0"/>
                  </a:lnTo>
                  <a:lnTo>
                    <a:pt x="1267270" y="319001"/>
                  </a:lnTo>
                  <a:lnTo>
                    <a:pt x="0" y="319001"/>
                  </a:ln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67270" cy="366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1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3680236" y="9336370"/>
            <a:ext cx="849298" cy="690054"/>
          </a:xfrm>
          <a:custGeom>
            <a:avLst/>
            <a:gdLst/>
            <a:ahLst/>
            <a:cxnLst/>
            <a:rect r="r" b="b" t="t" l="l"/>
            <a:pathLst>
              <a:path h="690054" w="849298">
                <a:moveTo>
                  <a:pt x="0" y="0"/>
                </a:moveTo>
                <a:lnTo>
                  <a:pt x="849298" y="0"/>
                </a:lnTo>
                <a:lnTo>
                  <a:pt x="849298" y="690054"/>
                </a:lnTo>
                <a:lnTo>
                  <a:pt x="0" y="6900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2172231" y="2818151"/>
            <a:ext cx="4595111" cy="5208660"/>
            <a:chOff x="0" y="0"/>
            <a:chExt cx="6126815" cy="694488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50000">
                    <a:srgbClr val="000000">
                      <a:alpha val="65500"/>
                    </a:srgbClr>
                  </a:gs>
                  <a:gs pos="100000">
                    <a:srgbClr val="B80000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8085211" y="1620052"/>
            <a:ext cx="3731680" cy="5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PENDIENTES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653496" y="2753526"/>
            <a:ext cx="4595111" cy="5208660"/>
            <a:chOff x="0" y="0"/>
            <a:chExt cx="6126815" cy="694488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50000">
                    <a:srgbClr val="000000">
                      <a:alpha val="65500"/>
                    </a:srgbClr>
                  </a:gs>
                  <a:gs pos="100000">
                    <a:srgbClr val="B8B100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3289454" y="2753526"/>
            <a:ext cx="4595111" cy="5208660"/>
            <a:chOff x="0" y="0"/>
            <a:chExt cx="6126815" cy="694488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3354557" y="3372558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530121" y="6359458"/>
            <a:ext cx="1879330" cy="122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Hoy</a:t>
            </a:r>
          </a:p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2:00 P.M</a:t>
            </a:r>
          </a:p>
        </p:txBody>
      </p:sp>
      <p:sp>
        <p:nvSpPr>
          <p:cNvPr name="AutoShape 62" id="62"/>
          <p:cNvSpPr/>
          <p:nvPr/>
        </p:nvSpPr>
        <p:spPr>
          <a:xfrm>
            <a:off x="2433631" y="6302608"/>
            <a:ext cx="4035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3" id="63"/>
          <p:cNvSpPr txBox="true"/>
          <p:nvPr/>
        </p:nvSpPr>
        <p:spPr>
          <a:xfrm rot="0">
            <a:off x="8835822" y="3328490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Contratar aprendiz</a:t>
            </a:r>
          </a:p>
        </p:txBody>
      </p:sp>
      <p:sp>
        <p:nvSpPr>
          <p:cNvPr name="AutoShape 64" id="64"/>
          <p:cNvSpPr/>
          <p:nvPr/>
        </p:nvSpPr>
        <p:spPr>
          <a:xfrm>
            <a:off x="7933439" y="6321658"/>
            <a:ext cx="4035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5" id="65"/>
          <p:cNvSpPr txBox="true"/>
          <p:nvPr/>
        </p:nvSpPr>
        <p:spPr>
          <a:xfrm rot="0">
            <a:off x="7703914" y="6359458"/>
            <a:ext cx="4494274" cy="108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Viernes 22 de noviembre</a:t>
            </a:r>
          </a:p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8:00 P.M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2172231" y="9075795"/>
            <a:ext cx="4595111" cy="5208660"/>
            <a:chOff x="0" y="0"/>
            <a:chExt cx="6126815" cy="6944880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73" id="73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4" id="74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7653496" y="9075795"/>
            <a:ext cx="4595111" cy="5208660"/>
            <a:chOff x="0" y="0"/>
            <a:chExt cx="6126815" cy="6944880"/>
          </a:xfrm>
        </p:grpSpPr>
        <p:grpSp>
          <p:nvGrpSpPr>
            <p:cNvPr name="Group 77" id="77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83" id="83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4" id="84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5342953" y="9255056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Nueva tarea </a:t>
            </a:r>
          </a:p>
        </p:txBody>
      </p:sp>
      <p:grpSp>
        <p:nvGrpSpPr>
          <p:cNvPr name="Group 87" id="87"/>
          <p:cNvGrpSpPr/>
          <p:nvPr/>
        </p:nvGrpSpPr>
        <p:grpSpPr>
          <a:xfrm rot="0">
            <a:off x="195402" y="2113452"/>
            <a:ext cx="209281" cy="209281"/>
            <a:chOff x="0" y="0"/>
            <a:chExt cx="279042" cy="279042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0" y="0"/>
              <a:ext cx="279042" cy="279042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6516" lIns="36516" bIns="36516" rIns="3651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91" id="91"/>
            <p:cNvSpPr txBox="true"/>
            <p:nvPr/>
          </p:nvSpPr>
          <p:spPr>
            <a:xfrm rot="0">
              <a:off x="13781" y="-7314"/>
              <a:ext cx="220693" cy="286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</p:grpSp>
      <p:sp>
        <p:nvSpPr>
          <p:cNvPr name="Freeform 92" id="92"/>
          <p:cNvSpPr/>
          <p:nvPr/>
        </p:nvSpPr>
        <p:spPr>
          <a:xfrm flipH="false" flipV="false" rot="0">
            <a:off x="264051" y="3271402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926" y="7337357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4231" y="6376630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4960" y="1284669"/>
            <a:ext cx="3675710" cy="793028"/>
            <a:chOff x="0" y="0"/>
            <a:chExt cx="4900947" cy="10573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6323" cy="987506"/>
            </a:xfrm>
            <a:custGeom>
              <a:avLst/>
              <a:gdLst/>
              <a:ahLst/>
              <a:cxnLst/>
              <a:rect r="r" b="b" t="t" l="l"/>
              <a:pathLst>
                <a:path h="987506" w="1516323">
                  <a:moveTo>
                    <a:pt x="0" y="0"/>
                  </a:moveTo>
                  <a:lnTo>
                    <a:pt x="1516323" y="0"/>
                  </a:lnTo>
                  <a:lnTo>
                    <a:pt x="1516323" y="987506"/>
                  </a:lnTo>
                  <a:lnTo>
                    <a:pt x="0" y="987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798154" y="182444"/>
              <a:ext cx="3102793" cy="874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3"/>
                </a:lnSpc>
              </a:pPr>
              <a:r>
                <a:rPr lang="en-US" sz="3895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78055" y="6533021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055" y="7395779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44326" y="4369781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4"/>
                </a:lnTo>
                <a:lnTo>
                  <a:pt x="0" y="5828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4115" y="5296986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85643" y="4514538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055" y="5425544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44326" y="2471002"/>
            <a:ext cx="594019" cy="580654"/>
          </a:xfrm>
          <a:custGeom>
            <a:avLst/>
            <a:gdLst/>
            <a:ahLst/>
            <a:cxnLst/>
            <a:rect r="r" b="b" t="t" l="l"/>
            <a:pathLst>
              <a:path h="580654" w="594019">
                <a:moveTo>
                  <a:pt x="0" y="0"/>
                </a:moveTo>
                <a:lnTo>
                  <a:pt x="594019" y="0"/>
                </a:lnTo>
                <a:lnTo>
                  <a:pt x="594019" y="580654"/>
                </a:lnTo>
                <a:lnTo>
                  <a:pt x="0" y="5806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64782" y="2607400"/>
            <a:ext cx="1295082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31926" y="2441479"/>
            <a:ext cx="209281" cy="209281"/>
            <a:chOff x="0" y="0"/>
            <a:chExt cx="279042" cy="279042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79042" cy="279042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6516" lIns="36516" bIns="36516" rIns="3651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3781" y="-7314"/>
              <a:ext cx="220693" cy="286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44326" y="3392792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30209" y="3532027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923241" y="1681183"/>
            <a:ext cx="12693353" cy="7687962"/>
            <a:chOff x="0" y="0"/>
            <a:chExt cx="16924471" cy="1025061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6924471" cy="1938849"/>
              <a:chOff x="0" y="0"/>
              <a:chExt cx="3740329" cy="42848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1106" y="0"/>
                    </a:moveTo>
                    <a:lnTo>
                      <a:pt x="3709223" y="0"/>
                    </a:lnTo>
                    <a:cubicBezTo>
                      <a:pt x="3717473" y="0"/>
                      <a:pt x="3725385" y="3277"/>
                      <a:pt x="3731218" y="9111"/>
                    </a:cubicBezTo>
                    <a:cubicBezTo>
                      <a:pt x="3737052" y="14944"/>
                      <a:pt x="3740329" y="22856"/>
                      <a:pt x="3740329" y="31106"/>
                    </a:cubicBezTo>
                    <a:lnTo>
                      <a:pt x="3740329" y="397382"/>
                    </a:lnTo>
                    <a:cubicBezTo>
                      <a:pt x="3740329" y="405632"/>
                      <a:pt x="3737052" y="413544"/>
                      <a:pt x="3731218" y="419377"/>
                    </a:cubicBezTo>
                    <a:cubicBezTo>
                      <a:pt x="3725385" y="425211"/>
                      <a:pt x="3717473" y="428488"/>
                      <a:pt x="3709223" y="428488"/>
                    </a:cubicBezTo>
                    <a:lnTo>
                      <a:pt x="31106" y="428488"/>
                    </a:lnTo>
                    <a:cubicBezTo>
                      <a:pt x="22856" y="428488"/>
                      <a:pt x="14944" y="425211"/>
                      <a:pt x="9111" y="419377"/>
                    </a:cubicBezTo>
                    <a:cubicBezTo>
                      <a:pt x="3277" y="413544"/>
                      <a:pt x="0" y="405632"/>
                      <a:pt x="0" y="397382"/>
                    </a:cubicBezTo>
                    <a:lnTo>
                      <a:pt x="0" y="31106"/>
                    </a:lnTo>
                    <a:cubicBezTo>
                      <a:pt x="0" y="22856"/>
                      <a:pt x="3277" y="14944"/>
                      <a:pt x="9111" y="9111"/>
                    </a:cubicBezTo>
                    <a:cubicBezTo>
                      <a:pt x="14944" y="3277"/>
                      <a:pt x="22856" y="0"/>
                      <a:pt x="31106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5405" lIns="45405" bIns="45405" rIns="45405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71070" y="66103"/>
              <a:ext cx="1806642" cy="1806642"/>
              <a:chOff x="0" y="0"/>
              <a:chExt cx="14840029" cy="1484002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1769875" y="471696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676309" y="921799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8827083" y="443086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15360623" y="469445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8827083" y="904318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2044757"/>
              <a:ext cx="16924471" cy="1938849"/>
              <a:chOff x="0" y="0"/>
              <a:chExt cx="3740329" cy="42848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1106" y="0"/>
                    </a:moveTo>
                    <a:lnTo>
                      <a:pt x="3709223" y="0"/>
                    </a:lnTo>
                    <a:cubicBezTo>
                      <a:pt x="3717473" y="0"/>
                      <a:pt x="3725385" y="3277"/>
                      <a:pt x="3731218" y="9111"/>
                    </a:cubicBezTo>
                    <a:cubicBezTo>
                      <a:pt x="3737052" y="14944"/>
                      <a:pt x="3740329" y="22856"/>
                      <a:pt x="3740329" y="31106"/>
                    </a:cubicBezTo>
                    <a:lnTo>
                      <a:pt x="3740329" y="397382"/>
                    </a:lnTo>
                    <a:cubicBezTo>
                      <a:pt x="3740329" y="405632"/>
                      <a:pt x="3737052" y="413544"/>
                      <a:pt x="3731218" y="419377"/>
                    </a:cubicBezTo>
                    <a:cubicBezTo>
                      <a:pt x="3725385" y="425211"/>
                      <a:pt x="3717473" y="428488"/>
                      <a:pt x="3709223" y="428488"/>
                    </a:cubicBezTo>
                    <a:lnTo>
                      <a:pt x="31106" y="428488"/>
                    </a:lnTo>
                    <a:cubicBezTo>
                      <a:pt x="22856" y="428488"/>
                      <a:pt x="14944" y="425211"/>
                      <a:pt x="9111" y="419377"/>
                    </a:cubicBezTo>
                    <a:cubicBezTo>
                      <a:pt x="3277" y="413544"/>
                      <a:pt x="0" y="405632"/>
                      <a:pt x="0" y="397382"/>
                    </a:cubicBezTo>
                    <a:lnTo>
                      <a:pt x="0" y="31106"/>
                    </a:lnTo>
                    <a:cubicBezTo>
                      <a:pt x="0" y="22856"/>
                      <a:pt x="3277" y="14944"/>
                      <a:pt x="9111" y="9111"/>
                    </a:cubicBezTo>
                    <a:cubicBezTo>
                      <a:pt x="14944" y="3277"/>
                      <a:pt x="22856" y="0"/>
                      <a:pt x="31106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5405" lIns="45405" bIns="45405" rIns="45405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49" id="49"/>
            <p:cNvGrpSpPr>
              <a:grpSpLocks noChangeAspect="true"/>
            </p:cNvGrpSpPr>
            <p:nvPr/>
          </p:nvGrpSpPr>
          <p:grpSpPr>
            <a:xfrm rot="0">
              <a:off x="71070" y="2110860"/>
              <a:ext cx="1806642" cy="1806642"/>
              <a:chOff x="0" y="0"/>
              <a:chExt cx="14840029" cy="14840029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 l="-24572" t="0" r="-24572" b="0"/>
                </a:stretch>
              </a:blipFill>
            </p:spPr>
          </p:sp>
        </p:grpSp>
        <p:sp>
          <p:nvSpPr>
            <p:cNvPr name="TextBox 53" id="53"/>
            <p:cNvSpPr txBox="true"/>
            <p:nvPr/>
          </p:nvSpPr>
          <p:spPr>
            <a:xfrm rot="0">
              <a:off x="1769875" y="2516453"/>
              <a:ext cx="6410719" cy="49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676309" y="2966556"/>
              <a:ext cx="4235665" cy="45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8827083" y="2487844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cajero.derek@cediplus.com</a:t>
              </a:r>
            </a:p>
          </p:txBody>
        </p:sp>
        <p:sp>
          <p:nvSpPr>
            <p:cNvPr name="Freeform 56" id="56"/>
            <p:cNvSpPr/>
            <p:nvPr/>
          </p:nvSpPr>
          <p:spPr>
            <a:xfrm flipH="false" flipV="false" rot="0">
              <a:off x="15360623" y="2514202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8827083" y="2949075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0" y="4155842"/>
              <a:ext cx="16924471" cy="1938849"/>
              <a:chOff x="0" y="0"/>
              <a:chExt cx="3740329" cy="42848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1106" y="0"/>
                    </a:moveTo>
                    <a:lnTo>
                      <a:pt x="3709223" y="0"/>
                    </a:lnTo>
                    <a:cubicBezTo>
                      <a:pt x="3717473" y="0"/>
                      <a:pt x="3725385" y="3277"/>
                      <a:pt x="3731218" y="9111"/>
                    </a:cubicBezTo>
                    <a:cubicBezTo>
                      <a:pt x="3737052" y="14944"/>
                      <a:pt x="3740329" y="22856"/>
                      <a:pt x="3740329" y="31106"/>
                    </a:cubicBezTo>
                    <a:lnTo>
                      <a:pt x="3740329" y="397382"/>
                    </a:lnTo>
                    <a:cubicBezTo>
                      <a:pt x="3740329" y="405632"/>
                      <a:pt x="3737052" y="413544"/>
                      <a:pt x="3731218" y="419377"/>
                    </a:cubicBezTo>
                    <a:cubicBezTo>
                      <a:pt x="3725385" y="425211"/>
                      <a:pt x="3717473" y="428488"/>
                      <a:pt x="3709223" y="428488"/>
                    </a:cubicBezTo>
                    <a:lnTo>
                      <a:pt x="31106" y="428488"/>
                    </a:lnTo>
                    <a:cubicBezTo>
                      <a:pt x="22856" y="428488"/>
                      <a:pt x="14944" y="425211"/>
                      <a:pt x="9111" y="419377"/>
                    </a:cubicBezTo>
                    <a:cubicBezTo>
                      <a:pt x="3277" y="413544"/>
                      <a:pt x="0" y="405632"/>
                      <a:pt x="0" y="397382"/>
                    </a:cubicBezTo>
                    <a:lnTo>
                      <a:pt x="0" y="31106"/>
                    </a:lnTo>
                    <a:cubicBezTo>
                      <a:pt x="0" y="22856"/>
                      <a:pt x="3277" y="14944"/>
                      <a:pt x="9111" y="9111"/>
                    </a:cubicBezTo>
                    <a:cubicBezTo>
                      <a:pt x="14944" y="3277"/>
                      <a:pt x="22856" y="0"/>
                      <a:pt x="31106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5405" lIns="45405" bIns="45405" rIns="45405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61" id="61"/>
            <p:cNvGrpSpPr>
              <a:grpSpLocks noChangeAspect="true"/>
            </p:cNvGrpSpPr>
            <p:nvPr/>
          </p:nvGrpSpPr>
          <p:grpSpPr>
            <a:xfrm rot="0">
              <a:off x="71070" y="4221945"/>
              <a:ext cx="1806642" cy="1806642"/>
              <a:chOff x="0" y="0"/>
              <a:chExt cx="14840029" cy="14840029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 l="-24572" t="0" r="-24572" b="0"/>
                </a:stretch>
              </a:blipFill>
            </p:spPr>
          </p:sp>
        </p:grpSp>
        <p:sp>
          <p:nvSpPr>
            <p:cNvPr name="TextBox 65" id="65"/>
            <p:cNvSpPr txBox="true"/>
            <p:nvPr/>
          </p:nvSpPr>
          <p:spPr>
            <a:xfrm rot="0">
              <a:off x="1769875" y="4627538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2676309" y="5077641"/>
              <a:ext cx="4235665" cy="45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 Dereck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8827083" y="4598929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cajero.derek@cediplus.com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15360623" y="4625287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4"/>
                  </a:lnTo>
                  <a:lnTo>
                    <a:pt x="0" y="68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 rot="0">
              <a:off x="8827083" y="5060160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70" id="70"/>
            <p:cNvGrpSpPr/>
            <p:nvPr/>
          </p:nvGrpSpPr>
          <p:grpSpPr>
            <a:xfrm rot="0">
              <a:off x="0" y="6200682"/>
              <a:ext cx="16924471" cy="1938849"/>
              <a:chOff x="0" y="0"/>
              <a:chExt cx="3740329" cy="428488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1106" y="0"/>
                    </a:moveTo>
                    <a:lnTo>
                      <a:pt x="3709223" y="0"/>
                    </a:lnTo>
                    <a:cubicBezTo>
                      <a:pt x="3717473" y="0"/>
                      <a:pt x="3725385" y="3277"/>
                      <a:pt x="3731218" y="9111"/>
                    </a:cubicBezTo>
                    <a:cubicBezTo>
                      <a:pt x="3737052" y="14944"/>
                      <a:pt x="3740329" y="22856"/>
                      <a:pt x="3740329" y="31106"/>
                    </a:cubicBezTo>
                    <a:lnTo>
                      <a:pt x="3740329" y="397382"/>
                    </a:lnTo>
                    <a:cubicBezTo>
                      <a:pt x="3740329" y="405632"/>
                      <a:pt x="3737052" y="413544"/>
                      <a:pt x="3731218" y="419377"/>
                    </a:cubicBezTo>
                    <a:cubicBezTo>
                      <a:pt x="3725385" y="425211"/>
                      <a:pt x="3717473" y="428488"/>
                      <a:pt x="3709223" y="428488"/>
                    </a:cubicBezTo>
                    <a:lnTo>
                      <a:pt x="31106" y="428488"/>
                    </a:lnTo>
                    <a:cubicBezTo>
                      <a:pt x="22856" y="428488"/>
                      <a:pt x="14944" y="425211"/>
                      <a:pt x="9111" y="419377"/>
                    </a:cubicBezTo>
                    <a:cubicBezTo>
                      <a:pt x="3277" y="413544"/>
                      <a:pt x="0" y="405632"/>
                      <a:pt x="0" y="397382"/>
                    </a:cubicBezTo>
                    <a:lnTo>
                      <a:pt x="0" y="31106"/>
                    </a:lnTo>
                    <a:cubicBezTo>
                      <a:pt x="0" y="22856"/>
                      <a:pt x="3277" y="14944"/>
                      <a:pt x="9111" y="9111"/>
                    </a:cubicBezTo>
                    <a:cubicBezTo>
                      <a:pt x="14944" y="3277"/>
                      <a:pt x="22856" y="0"/>
                      <a:pt x="31106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5405" lIns="45405" bIns="45405" rIns="45405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73" id="73"/>
            <p:cNvGrpSpPr>
              <a:grpSpLocks noChangeAspect="true"/>
            </p:cNvGrpSpPr>
            <p:nvPr/>
          </p:nvGrpSpPr>
          <p:grpSpPr>
            <a:xfrm rot="0">
              <a:off x="71070" y="6266786"/>
              <a:ext cx="1806642" cy="1806642"/>
              <a:chOff x="0" y="0"/>
              <a:chExt cx="14840029" cy="14840029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77" id="77"/>
            <p:cNvSpPr txBox="true"/>
            <p:nvPr/>
          </p:nvSpPr>
          <p:spPr>
            <a:xfrm rot="0">
              <a:off x="1769875" y="6672379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2676309" y="7122482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8827083" y="6643769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80" id="80"/>
            <p:cNvSpPr/>
            <p:nvPr/>
          </p:nvSpPr>
          <p:spPr>
            <a:xfrm flipH="false" flipV="false" rot="0">
              <a:off x="15360623" y="6670127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4"/>
                  </a:lnTo>
                  <a:lnTo>
                    <a:pt x="0" y="68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8827083" y="7105000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82" id="82"/>
            <p:cNvGrpSpPr/>
            <p:nvPr/>
          </p:nvGrpSpPr>
          <p:grpSpPr>
            <a:xfrm rot="0">
              <a:off x="0" y="8311767"/>
              <a:ext cx="16924471" cy="1938849"/>
              <a:chOff x="0" y="0"/>
              <a:chExt cx="3740329" cy="428488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1106" y="0"/>
                    </a:moveTo>
                    <a:lnTo>
                      <a:pt x="3709223" y="0"/>
                    </a:lnTo>
                    <a:cubicBezTo>
                      <a:pt x="3717473" y="0"/>
                      <a:pt x="3725385" y="3277"/>
                      <a:pt x="3731218" y="9111"/>
                    </a:cubicBezTo>
                    <a:cubicBezTo>
                      <a:pt x="3737052" y="14944"/>
                      <a:pt x="3740329" y="22856"/>
                      <a:pt x="3740329" y="31106"/>
                    </a:cubicBezTo>
                    <a:lnTo>
                      <a:pt x="3740329" y="397382"/>
                    </a:lnTo>
                    <a:cubicBezTo>
                      <a:pt x="3740329" y="405632"/>
                      <a:pt x="3737052" y="413544"/>
                      <a:pt x="3731218" y="419377"/>
                    </a:cubicBezTo>
                    <a:cubicBezTo>
                      <a:pt x="3725385" y="425211"/>
                      <a:pt x="3717473" y="428488"/>
                      <a:pt x="3709223" y="428488"/>
                    </a:cubicBezTo>
                    <a:lnTo>
                      <a:pt x="31106" y="428488"/>
                    </a:lnTo>
                    <a:cubicBezTo>
                      <a:pt x="22856" y="428488"/>
                      <a:pt x="14944" y="425211"/>
                      <a:pt x="9111" y="419377"/>
                    </a:cubicBezTo>
                    <a:cubicBezTo>
                      <a:pt x="3277" y="413544"/>
                      <a:pt x="0" y="405632"/>
                      <a:pt x="0" y="397382"/>
                    </a:cubicBezTo>
                    <a:lnTo>
                      <a:pt x="0" y="31106"/>
                    </a:lnTo>
                    <a:cubicBezTo>
                      <a:pt x="0" y="22856"/>
                      <a:pt x="3277" y="14944"/>
                      <a:pt x="9111" y="9111"/>
                    </a:cubicBezTo>
                    <a:cubicBezTo>
                      <a:pt x="14944" y="3277"/>
                      <a:pt x="22856" y="0"/>
                      <a:pt x="31106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5405" lIns="45405" bIns="45405" rIns="45405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85" id="85"/>
            <p:cNvGrpSpPr>
              <a:grpSpLocks noChangeAspect="true"/>
            </p:cNvGrpSpPr>
            <p:nvPr/>
          </p:nvGrpSpPr>
          <p:grpSpPr>
            <a:xfrm rot="0">
              <a:off x="71070" y="8377871"/>
              <a:ext cx="1806642" cy="1806642"/>
              <a:chOff x="0" y="0"/>
              <a:chExt cx="14840029" cy="14840029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89" id="89"/>
            <p:cNvSpPr txBox="true"/>
            <p:nvPr/>
          </p:nvSpPr>
          <p:spPr>
            <a:xfrm rot="0">
              <a:off x="1769875" y="8783464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676309" y="9233567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8827083" y="8754854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92" id="92"/>
            <p:cNvSpPr/>
            <p:nvPr/>
          </p:nvSpPr>
          <p:spPr>
            <a:xfrm flipH="false" flipV="false" rot="0">
              <a:off x="15360623" y="8781213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3" id="93"/>
            <p:cNvSpPr txBox="true"/>
            <p:nvPr/>
          </p:nvSpPr>
          <p:spPr>
            <a:xfrm rot="0">
              <a:off x="8827083" y="9216086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492078" y="7565737"/>
            <a:ext cx="15070298" cy="497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2920" y="2106546"/>
            <a:ext cx="3457136" cy="970603"/>
            <a:chOff x="0" y="0"/>
            <a:chExt cx="4609514" cy="12941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3926" cy="1294138"/>
            </a:xfrm>
            <a:custGeom>
              <a:avLst/>
              <a:gdLst/>
              <a:ahLst/>
              <a:cxnLst/>
              <a:rect r="r" b="b" t="t" l="l"/>
              <a:pathLst>
                <a:path h="1294138" w="1323926">
                  <a:moveTo>
                    <a:pt x="0" y="0"/>
                  </a:moveTo>
                  <a:lnTo>
                    <a:pt x="1323926" y="0"/>
                  </a:lnTo>
                  <a:lnTo>
                    <a:pt x="1323926" y="1294138"/>
                  </a:lnTo>
                  <a:lnTo>
                    <a:pt x="0" y="1294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723088" y="337890"/>
              <a:ext cx="2886427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62245" y="4280009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5"/>
                </a:lnTo>
                <a:lnTo>
                  <a:pt x="0" y="582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03562" y="4424767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22674" y="1242072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Pendientes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971195" y="2365402"/>
            <a:ext cx="12062481" cy="765546"/>
            <a:chOff x="0" y="0"/>
            <a:chExt cx="3615508" cy="22945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50000">
                  <a:srgbClr val="000000">
                    <a:alpha val="32750"/>
                  </a:srgbClr>
                </a:gs>
                <a:gs pos="100000">
                  <a:srgbClr val="B80000">
                    <a:alpha val="3275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90565" y="2591848"/>
            <a:ext cx="379056" cy="379056"/>
            <a:chOff x="0" y="0"/>
            <a:chExt cx="113615" cy="11361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280093" y="2495129"/>
            <a:ext cx="3480399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430236" y="2513444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Hoy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2:00 P.M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971195" y="3322706"/>
            <a:ext cx="12062481" cy="765546"/>
            <a:chOff x="0" y="0"/>
            <a:chExt cx="3615508" cy="22945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50000">
                  <a:srgbClr val="000000">
                    <a:alpha val="32750"/>
                  </a:srgbClr>
                </a:gs>
                <a:gs pos="100000">
                  <a:srgbClr val="B8B100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90565" y="3549152"/>
            <a:ext cx="379056" cy="379056"/>
            <a:chOff x="0" y="0"/>
            <a:chExt cx="113615" cy="1136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280093" y="3452432"/>
            <a:ext cx="4558003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Contratar aprendiz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971195" y="4280009"/>
            <a:ext cx="12062481" cy="765546"/>
            <a:chOff x="0" y="0"/>
            <a:chExt cx="3615508" cy="22945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090565" y="4506455"/>
            <a:ext cx="379056" cy="379056"/>
            <a:chOff x="0" y="0"/>
            <a:chExt cx="113615" cy="11361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592223" y="4449305"/>
            <a:ext cx="2630451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Pagar prima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30236" y="4394851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mañana a las 5:00 P.M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4971195" y="5237313"/>
            <a:ext cx="12062481" cy="765546"/>
            <a:chOff x="0" y="0"/>
            <a:chExt cx="3615508" cy="22945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090565" y="5463759"/>
            <a:ext cx="379056" cy="379056"/>
            <a:chOff x="0" y="0"/>
            <a:chExt cx="113615" cy="11361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4971195" y="6194617"/>
            <a:ext cx="12062481" cy="765546"/>
            <a:chOff x="0" y="0"/>
            <a:chExt cx="3615508" cy="22945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090565" y="6421063"/>
            <a:ext cx="379056" cy="379056"/>
            <a:chOff x="0" y="0"/>
            <a:chExt cx="113615" cy="11361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960154" y="8326278"/>
            <a:ext cx="12062481" cy="1721138"/>
            <a:chOff x="0" y="0"/>
            <a:chExt cx="16083308" cy="2294850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105923" y="1531782"/>
              <a:ext cx="505408" cy="505408"/>
              <a:chOff x="0" y="0"/>
              <a:chExt cx="113615" cy="113615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62" id="62"/>
            <p:cNvSpPr/>
            <p:nvPr/>
          </p:nvSpPr>
          <p:spPr>
            <a:xfrm flipH="false" flipV="false" rot="0">
              <a:off x="216961" y="1646007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8"/>
                  </a:lnTo>
                  <a:lnTo>
                    <a:pt x="0" y="27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3" id="63"/>
            <p:cNvGrpSpPr/>
            <p:nvPr/>
          </p:nvGrpSpPr>
          <p:grpSpPr>
            <a:xfrm rot="0">
              <a:off x="0" y="0"/>
              <a:ext cx="16083308" cy="1020728"/>
              <a:chOff x="0" y="0"/>
              <a:chExt cx="3615508" cy="22945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3615508" cy="229458"/>
              </a:xfrm>
              <a:custGeom>
                <a:avLst/>
                <a:gdLst/>
                <a:ahLst/>
                <a:cxnLst/>
                <a:rect r="r" b="b" t="t" l="l"/>
                <a:pathLst>
                  <a:path h="229458" w="3615508">
                    <a:moveTo>
                      <a:pt x="28762" y="0"/>
                    </a:moveTo>
                    <a:lnTo>
                      <a:pt x="3586746" y="0"/>
                    </a:lnTo>
                    <a:cubicBezTo>
                      <a:pt x="3594374" y="0"/>
                      <a:pt x="3601690" y="3030"/>
                      <a:pt x="3607084" y="8424"/>
                    </a:cubicBezTo>
                    <a:cubicBezTo>
                      <a:pt x="3612478" y="13818"/>
                      <a:pt x="3615508" y="21134"/>
                      <a:pt x="3615508" y="28762"/>
                    </a:cubicBezTo>
                    <a:lnTo>
                      <a:pt x="3615508" y="200696"/>
                    </a:lnTo>
                    <a:cubicBezTo>
                      <a:pt x="3615508" y="216581"/>
                      <a:pt x="3602631" y="229458"/>
                      <a:pt x="3586746" y="229458"/>
                    </a:cubicBezTo>
                    <a:lnTo>
                      <a:pt x="28762" y="229458"/>
                    </a:lnTo>
                    <a:cubicBezTo>
                      <a:pt x="12877" y="229458"/>
                      <a:pt x="0" y="216581"/>
                      <a:pt x="0" y="200696"/>
                    </a:cubicBezTo>
                    <a:lnTo>
                      <a:pt x="0" y="28762"/>
                    </a:lnTo>
                    <a:cubicBezTo>
                      <a:pt x="0" y="12877"/>
                      <a:pt x="12877" y="0"/>
                      <a:pt x="2876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62CB42">
                      <a:alpha val="45000"/>
                    </a:srgbClr>
                  </a:gs>
                  <a:gs pos="50000">
                    <a:srgbClr val="007045">
                      <a:alpha val="45000"/>
                    </a:srgbClr>
                  </a:gs>
                  <a:gs pos="100000">
                    <a:srgbClr val="FFFFFF">
                      <a:alpha val="4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47625"/>
                <a:ext cx="3615508" cy="277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05923" y="299645"/>
              <a:ext cx="505408" cy="505408"/>
              <a:chOff x="0" y="0"/>
              <a:chExt cx="113615" cy="11361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69" id="69"/>
            <p:cNvSpPr/>
            <p:nvPr/>
          </p:nvSpPr>
          <p:spPr>
            <a:xfrm flipH="false" flipV="false" rot="0">
              <a:off x="216961" y="413870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7"/>
                  </a:lnTo>
                  <a:lnTo>
                    <a:pt x="0" y="276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 rot="0">
              <a:off x="411863" y="192019"/>
              <a:ext cx="4640532" cy="668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</a:pPr>
              <a:r>
                <a:rPr lang="en-US" sz="304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Hacer nomina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14101249" y="414839"/>
              <a:ext cx="1510217" cy="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Realizada</a:t>
              </a:r>
            </a:p>
          </p:txBody>
        </p:sp>
        <p:grpSp>
          <p:nvGrpSpPr>
            <p:cNvPr name="Group 72" id="72"/>
            <p:cNvGrpSpPr/>
            <p:nvPr/>
          </p:nvGrpSpPr>
          <p:grpSpPr>
            <a:xfrm rot="0">
              <a:off x="0" y="1274122"/>
              <a:ext cx="16083308" cy="1020728"/>
              <a:chOff x="0" y="0"/>
              <a:chExt cx="3615508" cy="229459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3615508" cy="229458"/>
              </a:xfrm>
              <a:custGeom>
                <a:avLst/>
                <a:gdLst/>
                <a:ahLst/>
                <a:cxnLst/>
                <a:rect r="r" b="b" t="t" l="l"/>
                <a:pathLst>
                  <a:path h="229458" w="3615508">
                    <a:moveTo>
                      <a:pt x="28762" y="0"/>
                    </a:moveTo>
                    <a:lnTo>
                      <a:pt x="3586746" y="0"/>
                    </a:lnTo>
                    <a:cubicBezTo>
                      <a:pt x="3594374" y="0"/>
                      <a:pt x="3601690" y="3030"/>
                      <a:pt x="3607084" y="8424"/>
                    </a:cubicBezTo>
                    <a:cubicBezTo>
                      <a:pt x="3612478" y="13818"/>
                      <a:pt x="3615508" y="21134"/>
                      <a:pt x="3615508" y="28762"/>
                    </a:cubicBezTo>
                    <a:lnTo>
                      <a:pt x="3615508" y="200696"/>
                    </a:lnTo>
                    <a:cubicBezTo>
                      <a:pt x="3615508" y="216581"/>
                      <a:pt x="3602631" y="229458"/>
                      <a:pt x="3586746" y="229458"/>
                    </a:cubicBezTo>
                    <a:lnTo>
                      <a:pt x="28762" y="229458"/>
                    </a:lnTo>
                    <a:cubicBezTo>
                      <a:pt x="12877" y="229458"/>
                      <a:pt x="0" y="216581"/>
                      <a:pt x="0" y="200696"/>
                    </a:cubicBezTo>
                    <a:lnTo>
                      <a:pt x="0" y="28762"/>
                    </a:lnTo>
                    <a:cubicBezTo>
                      <a:pt x="0" y="12877"/>
                      <a:pt x="12877" y="0"/>
                      <a:pt x="2876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62CB42">
                      <a:alpha val="45000"/>
                    </a:srgbClr>
                  </a:gs>
                  <a:gs pos="50000">
                    <a:srgbClr val="007045">
                      <a:alpha val="45000"/>
                    </a:srgbClr>
                  </a:gs>
                  <a:gs pos="100000">
                    <a:srgbClr val="FFFFFF">
                      <a:alpha val="4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3615508" cy="277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05923" y="1573766"/>
              <a:ext cx="505408" cy="505408"/>
              <a:chOff x="0" y="0"/>
              <a:chExt cx="113615" cy="11361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78" id="78"/>
            <p:cNvSpPr/>
            <p:nvPr/>
          </p:nvSpPr>
          <p:spPr>
            <a:xfrm flipH="false" flipV="false" rot="0">
              <a:off x="216961" y="1687991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8"/>
                  </a:lnTo>
                  <a:lnTo>
                    <a:pt x="0" y="27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9" id="79"/>
            <p:cNvSpPr txBox="true"/>
            <p:nvPr/>
          </p:nvSpPr>
          <p:spPr>
            <a:xfrm rot="0">
              <a:off x="411863" y="1466141"/>
              <a:ext cx="4640532" cy="668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</a:pPr>
              <a:r>
                <a:rPr lang="en-US" sz="304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Hacer nomina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14101249" y="1688960"/>
              <a:ext cx="1510217" cy="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Realizada</a:t>
              </a: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8054175" y="7643498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Realizadas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111958" y="3384933"/>
            <a:ext cx="1769217" cy="5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Viernes 22 de noviembre</a:t>
            </a:r>
          </a:p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8:00 P.M</a:t>
            </a:r>
          </a:p>
        </p:txBody>
      </p:sp>
      <p:sp>
        <p:nvSpPr>
          <p:cNvPr name="Freeform 83" id="83"/>
          <p:cNvSpPr/>
          <p:nvPr/>
        </p:nvSpPr>
        <p:spPr>
          <a:xfrm flipH="false" flipV="false" rot="0">
            <a:off x="339154" y="3352738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8"/>
                </a:lnTo>
                <a:lnTo>
                  <a:pt x="0" y="615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4" id="84"/>
          <p:cNvSpPr txBox="true"/>
          <p:nvPr/>
        </p:nvSpPr>
        <p:spPr>
          <a:xfrm rot="0">
            <a:off x="1203562" y="3492002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Freeform 85" id="85"/>
          <p:cNvSpPr/>
          <p:nvPr/>
        </p:nvSpPr>
        <p:spPr>
          <a:xfrm flipH="false" flipV="false" rot="0">
            <a:off x="430055" y="7348591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472360" y="6387864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1376184" y="6544255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376184" y="7407014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Freeform 89" id="89"/>
          <p:cNvSpPr/>
          <p:nvPr/>
        </p:nvSpPr>
        <p:spPr>
          <a:xfrm flipH="false" flipV="false" rot="0">
            <a:off x="362245" y="530822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0" id="90"/>
          <p:cNvSpPr txBox="true"/>
          <p:nvPr/>
        </p:nvSpPr>
        <p:spPr>
          <a:xfrm rot="0">
            <a:off x="1376184" y="543677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2920" y="2106546"/>
            <a:ext cx="3457136" cy="970603"/>
            <a:chOff x="0" y="0"/>
            <a:chExt cx="4609514" cy="12941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3926" cy="1294138"/>
            </a:xfrm>
            <a:custGeom>
              <a:avLst/>
              <a:gdLst/>
              <a:ahLst/>
              <a:cxnLst/>
              <a:rect r="r" b="b" t="t" l="l"/>
              <a:pathLst>
                <a:path h="1294138" w="1323926">
                  <a:moveTo>
                    <a:pt x="0" y="0"/>
                  </a:moveTo>
                  <a:lnTo>
                    <a:pt x="1323926" y="0"/>
                  </a:lnTo>
                  <a:lnTo>
                    <a:pt x="1323926" y="1294138"/>
                  </a:lnTo>
                  <a:lnTo>
                    <a:pt x="0" y="1294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723088" y="337890"/>
              <a:ext cx="2886427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22674" y="1242072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Pendientes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971195" y="2365402"/>
            <a:ext cx="12062481" cy="7188945"/>
            <a:chOff x="0" y="0"/>
            <a:chExt cx="3615508" cy="21547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5508" cy="2154755"/>
            </a:xfrm>
            <a:custGeom>
              <a:avLst/>
              <a:gdLst/>
              <a:ahLst/>
              <a:cxnLst/>
              <a:rect r="r" b="b" t="t" l="l"/>
              <a:pathLst>
                <a:path h="2154755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2122022"/>
                  </a:lnTo>
                  <a:cubicBezTo>
                    <a:pt x="3615508" y="2130703"/>
                    <a:pt x="3612059" y="2139029"/>
                    <a:pt x="3605921" y="2145168"/>
                  </a:cubicBezTo>
                  <a:cubicBezTo>
                    <a:pt x="3599782" y="2151306"/>
                    <a:pt x="3591456" y="2154755"/>
                    <a:pt x="3582775" y="2154755"/>
                  </a:cubicBezTo>
                  <a:lnTo>
                    <a:pt x="32733" y="2154755"/>
                  </a:lnTo>
                  <a:cubicBezTo>
                    <a:pt x="14655" y="2154755"/>
                    <a:pt x="0" y="2140100"/>
                    <a:pt x="0" y="2122022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20295"/>
                  </a:srgbClr>
                </a:gs>
                <a:gs pos="50000">
                  <a:srgbClr val="000000">
                    <a:alpha val="21615"/>
                  </a:srgbClr>
                </a:gs>
                <a:gs pos="100000">
                  <a:srgbClr val="B80000">
                    <a:alpha val="21615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615508" cy="220238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90565" y="2591848"/>
            <a:ext cx="379056" cy="379056"/>
            <a:chOff x="0" y="0"/>
            <a:chExt cx="113615" cy="1136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280093" y="2495129"/>
            <a:ext cx="3480399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30236" y="2480243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mañana a las 5:00 P.M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32993" y="3278909"/>
            <a:ext cx="10116802" cy="78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274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elaboración de la nómina correspondiente. A continuación, te indico los pasos generales para su elaboración: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42529" y="4336331"/>
            <a:ext cx="7358793" cy="488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Verificar los datos del empleado: Asegúrate de que los datos personales, salario acordado, y puesto estén correctamente registrados.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Incluir deducciones y beneficios: Verifica si el empleado tiene alguna deducción (como impuestos, préstamos, etc.) o beneficios (como vales de despensa, transporte, etc.) aplicables para est</a:t>
            </a: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 periodo.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Calcular el total: Sumar los ingresos y restar las deducciones para obtener el salario neto a pagar.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Generar el recibo de nómina: Elabora el recibo correspondiente con los conceptos detallados y el monto final.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Revisión y validación: Revisa que todo esté correcto antes de enviarlo al empleado para su firma o aprobación.</a:t>
            </a:r>
          </a:p>
          <a:p>
            <a:pPr algn="just">
              <a:lnSpc>
                <a:spcPts val="2428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62245" y="4280009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5"/>
                </a:lnTo>
                <a:lnTo>
                  <a:pt x="0" y="582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03562" y="4424767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39154" y="3352738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8"/>
                </a:lnTo>
                <a:lnTo>
                  <a:pt x="0" y="615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03562" y="3492002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430055" y="7348591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72360" y="6387864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76184" y="6544255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6184" y="7407014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362245" y="530822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376184" y="543677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27088" y="3181924"/>
            <a:ext cx="781294" cy="818109"/>
          </a:xfrm>
          <a:custGeom>
            <a:avLst/>
            <a:gdLst/>
            <a:ahLst/>
            <a:cxnLst/>
            <a:rect r="r" b="b" t="t" l="l"/>
            <a:pathLst>
              <a:path h="818109" w="781294">
                <a:moveTo>
                  <a:pt x="0" y="0"/>
                </a:moveTo>
                <a:lnTo>
                  <a:pt x="781294" y="0"/>
                </a:lnTo>
                <a:lnTo>
                  <a:pt x="781294" y="818109"/>
                </a:lnTo>
                <a:lnTo>
                  <a:pt x="0" y="8181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7206" y="2185866"/>
            <a:ext cx="629216" cy="615058"/>
          </a:xfrm>
          <a:custGeom>
            <a:avLst/>
            <a:gdLst/>
            <a:ahLst/>
            <a:cxnLst/>
            <a:rect r="r" b="b" t="t" l="l"/>
            <a:pathLst>
              <a:path h="615058" w="629216">
                <a:moveTo>
                  <a:pt x="0" y="0"/>
                </a:moveTo>
                <a:lnTo>
                  <a:pt x="629216" y="0"/>
                </a:lnTo>
                <a:lnTo>
                  <a:pt x="629216" y="615058"/>
                </a:lnTo>
                <a:lnTo>
                  <a:pt x="0" y="615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1791" y="2323282"/>
            <a:ext cx="1435551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382" y="3327568"/>
            <a:ext cx="3250039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05184" y="980784"/>
            <a:ext cx="9001992" cy="8727298"/>
            <a:chOff x="0" y="0"/>
            <a:chExt cx="12002656" cy="116363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354123"/>
              <a:ext cx="12002656" cy="10282275"/>
            </a:xfrm>
            <a:custGeom>
              <a:avLst/>
              <a:gdLst/>
              <a:ahLst/>
              <a:cxnLst/>
              <a:rect r="r" b="b" t="t" l="l"/>
              <a:pathLst>
                <a:path h="10282275" w="12002656">
                  <a:moveTo>
                    <a:pt x="0" y="0"/>
                  </a:moveTo>
                  <a:lnTo>
                    <a:pt x="12002656" y="0"/>
                  </a:lnTo>
                  <a:lnTo>
                    <a:pt x="12002656" y="10282275"/>
                  </a:lnTo>
                  <a:lnTo>
                    <a:pt x="0" y="10282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7852224" y="4912155"/>
              <a:ext cx="65676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246685" y="4912155"/>
              <a:ext cx="64325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94546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883787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576137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266615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061963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752442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6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442920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7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94546" y="309022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8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883787" y="309022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9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438322" y="3167326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10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156931" y="322505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824132" y="3167326"/>
              <a:ext cx="684852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12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586169" y="3225058"/>
              <a:ext cx="58185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13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246685" y="3167326"/>
              <a:ext cx="61329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14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926150" y="4912155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15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616628" y="4912155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16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4471267" y="491215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17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246862" y="4912155"/>
              <a:ext cx="46677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18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9586169" y="4912155"/>
              <a:ext cx="61329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20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024913" y="6579882"/>
              <a:ext cx="613298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22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616628" y="6579882"/>
              <a:ext cx="712061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23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4438322" y="6579882"/>
              <a:ext cx="582718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24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234534" y="6594864"/>
              <a:ext cx="58185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25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7852224" y="6654789"/>
              <a:ext cx="654642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26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564436" y="6654789"/>
              <a:ext cx="65676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27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1284877" y="6579882"/>
              <a:ext cx="60294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28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022795" y="8397424"/>
              <a:ext cx="61541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29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618500" y="8397424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4372591" y="8322517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31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6234534" y="8277572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7993488" y="832251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9721002" y="832251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1362840" y="8277572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090310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2879551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4571901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262379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8057728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9748206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6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1438684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7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423847" y="3791894"/>
              <a:ext cx="1316617" cy="624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 </a:t>
              </a:r>
            </a:p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5423847" y="3829994"/>
              <a:ext cx="259641" cy="238229"/>
              <a:chOff x="0" y="0"/>
              <a:chExt cx="885854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8585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5854">
                    <a:moveTo>
                      <a:pt x="442927" y="0"/>
                    </a:moveTo>
                    <a:cubicBezTo>
                      <a:pt x="198305" y="0"/>
                      <a:pt x="0" y="181951"/>
                      <a:pt x="0" y="406400"/>
                    </a:cubicBezTo>
                    <a:cubicBezTo>
                      <a:pt x="0" y="630849"/>
                      <a:pt x="198305" y="812800"/>
                      <a:pt x="442927" y="812800"/>
                    </a:cubicBezTo>
                    <a:cubicBezTo>
                      <a:pt x="687549" y="812800"/>
                      <a:pt x="885854" y="630849"/>
                      <a:pt x="885854" y="406400"/>
                    </a:cubicBezTo>
                    <a:cubicBezTo>
                      <a:pt x="885854" y="181951"/>
                      <a:pt x="687549" y="0"/>
                      <a:pt x="442927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3049" y="28575"/>
                <a:ext cx="719757" cy="708025"/>
              </a:xfrm>
              <a:prstGeom prst="rect">
                <a:avLst/>
              </a:prstGeom>
            </p:spPr>
            <p:txBody>
              <a:bodyPr anchor="ctr" rtlCol="false" tIns="31824" lIns="31824" bIns="31824" rIns="31824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5479944" y="3801419"/>
              <a:ext cx="147447" cy="293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1307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252345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Dom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056229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Lun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3675488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Mar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5395907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Mie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3675488" y="-66675"/>
              <a:ext cx="5549397" cy="660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6"/>
                </a:lnSpc>
              </a:pPr>
              <a:r>
                <a:rPr lang="en-US" sz="2983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&lt;     Diciembre     &gt;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7122760" y="5606586"/>
              <a:ext cx="1316617" cy="624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 </a:t>
              </a:r>
            </a:p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0">
              <a:off x="7095945" y="5666865"/>
              <a:ext cx="265696" cy="243785"/>
              <a:chOff x="0" y="0"/>
              <a:chExt cx="885854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8585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5854">
                    <a:moveTo>
                      <a:pt x="442927" y="0"/>
                    </a:moveTo>
                    <a:cubicBezTo>
                      <a:pt x="198305" y="0"/>
                      <a:pt x="0" y="181951"/>
                      <a:pt x="0" y="406400"/>
                    </a:cubicBezTo>
                    <a:cubicBezTo>
                      <a:pt x="0" y="630849"/>
                      <a:pt x="198305" y="812800"/>
                      <a:pt x="442927" y="812800"/>
                    </a:cubicBezTo>
                    <a:cubicBezTo>
                      <a:pt x="687549" y="812800"/>
                      <a:pt x="885854" y="630849"/>
                      <a:pt x="885854" y="406400"/>
                    </a:cubicBezTo>
                    <a:cubicBezTo>
                      <a:pt x="885854" y="181951"/>
                      <a:pt x="687549" y="0"/>
                      <a:pt x="442927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83049" y="28575"/>
                <a:ext cx="719757" cy="708025"/>
              </a:xfrm>
              <a:prstGeom prst="rect">
                <a:avLst/>
              </a:prstGeom>
            </p:spPr>
            <p:txBody>
              <a:bodyPr anchor="ctr" rtlCol="false" tIns="32566" lIns="32566" bIns="32566" rIns="3256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78" id="78"/>
            <p:cNvSpPr txBox="true"/>
            <p:nvPr/>
          </p:nvSpPr>
          <p:spPr>
            <a:xfrm rot="0">
              <a:off x="7153351" y="5638290"/>
              <a:ext cx="150886" cy="29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3"/>
                </a:lnSpc>
              </a:pPr>
              <a:r>
                <a:rPr lang="en-US" sz="1338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7128149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Jue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8935892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10553134" y="536260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Sáb</a:t>
              </a:r>
            </a:p>
          </p:txBody>
        </p:sp>
        <p:grpSp>
          <p:nvGrpSpPr>
            <p:cNvPr name="Group 82" id="82"/>
            <p:cNvGrpSpPr/>
            <p:nvPr/>
          </p:nvGrpSpPr>
          <p:grpSpPr>
            <a:xfrm rot="0">
              <a:off x="7108298" y="7305973"/>
              <a:ext cx="212612" cy="204376"/>
              <a:chOff x="0" y="0"/>
              <a:chExt cx="939662" cy="903264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939662" cy="903264"/>
              </a:xfrm>
              <a:custGeom>
                <a:avLst/>
                <a:gdLst/>
                <a:ahLst/>
                <a:cxnLst/>
                <a:rect r="r" b="b" t="t" l="l"/>
                <a:pathLst>
                  <a:path h="903264" w="939662">
                    <a:moveTo>
                      <a:pt x="469831" y="0"/>
                    </a:moveTo>
                    <a:cubicBezTo>
                      <a:pt x="210350" y="0"/>
                      <a:pt x="0" y="202203"/>
                      <a:pt x="0" y="451632"/>
                    </a:cubicBezTo>
                    <a:cubicBezTo>
                      <a:pt x="0" y="701062"/>
                      <a:pt x="210350" y="903264"/>
                      <a:pt x="469831" y="903264"/>
                    </a:cubicBezTo>
                    <a:cubicBezTo>
                      <a:pt x="729311" y="903264"/>
                      <a:pt x="939662" y="701062"/>
                      <a:pt x="939662" y="451632"/>
                    </a:cubicBezTo>
                    <a:cubicBezTo>
                      <a:pt x="939662" y="202203"/>
                      <a:pt x="729311" y="0"/>
                      <a:pt x="469831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88093" y="37056"/>
                <a:ext cx="763475" cy="781527"/>
              </a:xfrm>
              <a:prstGeom prst="rect">
                <a:avLst/>
              </a:prstGeom>
            </p:spPr>
            <p:txBody>
              <a:bodyPr anchor="ctr" rtlCol="false" tIns="24567" lIns="24567" bIns="24567" rIns="24567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85" id="85"/>
            <p:cNvSpPr txBox="true"/>
            <p:nvPr/>
          </p:nvSpPr>
          <p:spPr>
            <a:xfrm rot="0">
              <a:off x="7154234" y="7277398"/>
              <a:ext cx="120740" cy="232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3"/>
                </a:lnSpc>
              </a:pPr>
              <a:r>
                <a:rPr lang="en-US" sz="1009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7070738" y="7248235"/>
              <a:ext cx="1420661" cy="598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7"/>
                </a:lnSpc>
              </a:pPr>
              <a:r>
                <a:rPr lang="en-US" sz="129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 </a:t>
              </a:r>
            </a:p>
            <a:p>
              <a:pPr algn="ctr">
                <a:lnSpc>
                  <a:spcPts val="1817"/>
                </a:lnSpc>
              </a:pPr>
              <a:r>
                <a:rPr lang="en-US" sz="129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pendientes</a:t>
              </a:r>
            </a:p>
          </p:txBody>
        </p:sp>
      </p:grpSp>
      <p:sp>
        <p:nvSpPr>
          <p:cNvPr name="Freeform 87" id="87"/>
          <p:cNvSpPr/>
          <p:nvPr/>
        </p:nvSpPr>
        <p:spPr>
          <a:xfrm flipH="false" flipV="false" rot="0">
            <a:off x="16250358" y="2776434"/>
            <a:ext cx="2017884" cy="5112186"/>
          </a:xfrm>
          <a:custGeom>
            <a:avLst/>
            <a:gdLst/>
            <a:ahLst/>
            <a:cxnLst/>
            <a:rect r="r" b="b" t="t" l="l"/>
            <a:pathLst>
              <a:path h="5112186" w="2017884">
                <a:moveTo>
                  <a:pt x="0" y="0"/>
                </a:moveTo>
                <a:lnTo>
                  <a:pt x="2017884" y="0"/>
                </a:lnTo>
                <a:lnTo>
                  <a:pt x="2017884" y="5112186"/>
                </a:lnTo>
                <a:lnTo>
                  <a:pt x="0" y="51121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0811" r="-183520" b="-19516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287206" y="4438183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5"/>
                </a:lnTo>
                <a:lnTo>
                  <a:pt x="0" y="5828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9" id="89"/>
          <p:cNvSpPr txBox="true"/>
          <p:nvPr/>
        </p:nvSpPr>
        <p:spPr>
          <a:xfrm rot="0">
            <a:off x="1128524" y="4582941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Freeform 90" id="90"/>
          <p:cNvSpPr/>
          <p:nvPr/>
        </p:nvSpPr>
        <p:spPr>
          <a:xfrm flipH="false" flipV="false" rot="0">
            <a:off x="355017" y="7506765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397322" y="6546038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2" id="92"/>
          <p:cNvSpPr txBox="true"/>
          <p:nvPr/>
        </p:nvSpPr>
        <p:spPr>
          <a:xfrm rot="0">
            <a:off x="1301146" y="6702429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301146" y="7565188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Freeform 94" id="94"/>
          <p:cNvSpPr/>
          <p:nvPr/>
        </p:nvSpPr>
        <p:spPr>
          <a:xfrm flipH="false" flipV="false" rot="0">
            <a:off x="287206" y="5466394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5" id="95"/>
          <p:cNvSpPr txBox="true"/>
          <p:nvPr/>
        </p:nvSpPr>
        <p:spPr>
          <a:xfrm rot="0">
            <a:off x="1301146" y="5594952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2920" y="2106546"/>
            <a:ext cx="716223" cy="700108"/>
          </a:xfrm>
          <a:custGeom>
            <a:avLst/>
            <a:gdLst/>
            <a:ahLst/>
            <a:cxnLst/>
            <a:rect r="r" b="b" t="t" l="l"/>
            <a:pathLst>
              <a:path h="700108" w="716223">
                <a:moveTo>
                  <a:pt x="0" y="0"/>
                </a:moveTo>
                <a:lnTo>
                  <a:pt x="716223" y="0"/>
                </a:lnTo>
                <a:lnTo>
                  <a:pt x="716223" y="700108"/>
                </a:lnTo>
                <a:lnTo>
                  <a:pt x="0" y="7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003" y="3984966"/>
            <a:ext cx="782139" cy="787059"/>
          </a:xfrm>
          <a:custGeom>
            <a:avLst/>
            <a:gdLst/>
            <a:ahLst/>
            <a:cxnLst/>
            <a:rect r="r" b="b" t="t" l="l"/>
            <a:pathLst>
              <a:path h="787059" w="782139">
                <a:moveTo>
                  <a:pt x="0" y="0"/>
                </a:moveTo>
                <a:lnTo>
                  <a:pt x="782140" y="0"/>
                </a:lnTo>
                <a:lnTo>
                  <a:pt x="782140" y="787059"/>
                </a:lnTo>
                <a:lnTo>
                  <a:pt x="0" y="787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4115" y="3132547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8320" y="7183872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0625" y="6223145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0510" y="514350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889148" y="1801831"/>
            <a:ext cx="12804665" cy="7584648"/>
            <a:chOff x="0" y="0"/>
            <a:chExt cx="3661187" cy="2168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1187" cy="2168648"/>
            </a:xfrm>
            <a:custGeom>
              <a:avLst/>
              <a:gdLst/>
              <a:ahLst/>
              <a:cxnLst/>
              <a:rect r="r" b="b" t="t" l="l"/>
              <a:pathLst>
                <a:path h="2168648" w="3661187">
                  <a:moveTo>
                    <a:pt x="30835" y="0"/>
                  </a:moveTo>
                  <a:lnTo>
                    <a:pt x="3630352" y="0"/>
                  </a:lnTo>
                  <a:cubicBezTo>
                    <a:pt x="3638529" y="0"/>
                    <a:pt x="3646373" y="3249"/>
                    <a:pt x="3652155" y="9032"/>
                  </a:cubicBezTo>
                  <a:cubicBezTo>
                    <a:pt x="3657938" y="14814"/>
                    <a:pt x="3661187" y="22657"/>
                    <a:pt x="3661187" y="30835"/>
                  </a:cubicBezTo>
                  <a:lnTo>
                    <a:pt x="3661187" y="2137813"/>
                  </a:lnTo>
                  <a:cubicBezTo>
                    <a:pt x="3661187" y="2154843"/>
                    <a:pt x="3647382" y="2168648"/>
                    <a:pt x="3630352" y="2168648"/>
                  </a:cubicBezTo>
                  <a:lnTo>
                    <a:pt x="30835" y="2168648"/>
                  </a:lnTo>
                  <a:cubicBezTo>
                    <a:pt x="13806" y="2168648"/>
                    <a:pt x="0" y="2154843"/>
                    <a:pt x="0" y="2137813"/>
                  </a:cubicBezTo>
                  <a:lnTo>
                    <a:pt x="0" y="30835"/>
                  </a:lnTo>
                  <a:cubicBezTo>
                    <a:pt x="0" y="13806"/>
                    <a:pt x="13806" y="0"/>
                    <a:pt x="30835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661187" cy="2216273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95726" y="2109166"/>
            <a:ext cx="8845813" cy="584352"/>
            <a:chOff x="0" y="0"/>
            <a:chExt cx="2529248" cy="1670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29248" cy="167081"/>
            </a:xfrm>
            <a:custGeom>
              <a:avLst/>
              <a:gdLst/>
              <a:ahLst/>
              <a:cxnLst/>
              <a:rect r="r" b="b" t="t" l="l"/>
              <a:pathLst>
                <a:path h="167081" w="2529248">
                  <a:moveTo>
                    <a:pt x="44636" y="0"/>
                  </a:moveTo>
                  <a:lnTo>
                    <a:pt x="2484613" y="0"/>
                  </a:lnTo>
                  <a:cubicBezTo>
                    <a:pt x="2496451" y="0"/>
                    <a:pt x="2507804" y="4703"/>
                    <a:pt x="2516175" y="13073"/>
                  </a:cubicBezTo>
                  <a:cubicBezTo>
                    <a:pt x="2524546" y="21444"/>
                    <a:pt x="2529248" y="32797"/>
                    <a:pt x="2529248" y="44636"/>
                  </a:cubicBezTo>
                  <a:lnTo>
                    <a:pt x="2529248" y="122446"/>
                  </a:lnTo>
                  <a:cubicBezTo>
                    <a:pt x="2529248" y="134284"/>
                    <a:pt x="2524546" y="145637"/>
                    <a:pt x="2516175" y="154008"/>
                  </a:cubicBezTo>
                  <a:cubicBezTo>
                    <a:pt x="2507804" y="162379"/>
                    <a:pt x="2496451" y="167081"/>
                    <a:pt x="2484613" y="167081"/>
                  </a:cubicBezTo>
                  <a:lnTo>
                    <a:pt x="44636" y="167081"/>
                  </a:lnTo>
                  <a:cubicBezTo>
                    <a:pt x="32797" y="167081"/>
                    <a:pt x="21444" y="162379"/>
                    <a:pt x="13073" y="154008"/>
                  </a:cubicBezTo>
                  <a:cubicBezTo>
                    <a:pt x="4703" y="145637"/>
                    <a:pt x="0" y="134284"/>
                    <a:pt x="0" y="122446"/>
                  </a:cubicBezTo>
                  <a:lnTo>
                    <a:pt x="0" y="44636"/>
                  </a:lnTo>
                  <a:cubicBezTo>
                    <a:pt x="0" y="32797"/>
                    <a:pt x="4703" y="21444"/>
                    <a:pt x="13073" y="13073"/>
                  </a:cubicBezTo>
                  <a:cubicBezTo>
                    <a:pt x="21444" y="4703"/>
                    <a:pt x="32797" y="0"/>
                    <a:pt x="44636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529248" cy="214706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195726" y="2964950"/>
            <a:ext cx="8845813" cy="584352"/>
            <a:chOff x="0" y="0"/>
            <a:chExt cx="2529248" cy="1670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29248" cy="167081"/>
            </a:xfrm>
            <a:custGeom>
              <a:avLst/>
              <a:gdLst/>
              <a:ahLst/>
              <a:cxnLst/>
              <a:rect r="r" b="b" t="t" l="l"/>
              <a:pathLst>
                <a:path h="167081" w="2529248">
                  <a:moveTo>
                    <a:pt x="44636" y="0"/>
                  </a:moveTo>
                  <a:lnTo>
                    <a:pt x="2484613" y="0"/>
                  </a:lnTo>
                  <a:cubicBezTo>
                    <a:pt x="2496451" y="0"/>
                    <a:pt x="2507804" y="4703"/>
                    <a:pt x="2516175" y="13073"/>
                  </a:cubicBezTo>
                  <a:cubicBezTo>
                    <a:pt x="2524546" y="21444"/>
                    <a:pt x="2529248" y="32797"/>
                    <a:pt x="2529248" y="44636"/>
                  </a:cubicBezTo>
                  <a:lnTo>
                    <a:pt x="2529248" y="122446"/>
                  </a:lnTo>
                  <a:cubicBezTo>
                    <a:pt x="2529248" y="134284"/>
                    <a:pt x="2524546" y="145637"/>
                    <a:pt x="2516175" y="154008"/>
                  </a:cubicBezTo>
                  <a:cubicBezTo>
                    <a:pt x="2507804" y="162379"/>
                    <a:pt x="2496451" y="167081"/>
                    <a:pt x="2484613" y="167081"/>
                  </a:cubicBezTo>
                  <a:lnTo>
                    <a:pt x="44636" y="167081"/>
                  </a:lnTo>
                  <a:cubicBezTo>
                    <a:pt x="32797" y="167081"/>
                    <a:pt x="21444" y="162379"/>
                    <a:pt x="13073" y="154008"/>
                  </a:cubicBezTo>
                  <a:cubicBezTo>
                    <a:pt x="4703" y="145637"/>
                    <a:pt x="0" y="134284"/>
                    <a:pt x="0" y="122446"/>
                  </a:cubicBezTo>
                  <a:lnTo>
                    <a:pt x="0" y="44636"/>
                  </a:lnTo>
                  <a:cubicBezTo>
                    <a:pt x="0" y="32797"/>
                    <a:pt x="4703" y="21444"/>
                    <a:pt x="13073" y="13073"/>
                  </a:cubicBezTo>
                  <a:cubicBezTo>
                    <a:pt x="21444" y="4703"/>
                    <a:pt x="32797" y="0"/>
                    <a:pt x="44636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529248" cy="214706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195726" y="3858528"/>
            <a:ext cx="12184077" cy="4610511"/>
            <a:chOff x="0" y="0"/>
            <a:chExt cx="3483745" cy="13182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83745" cy="1318265"/>
            </a:xfrm>
            <a:custGeom>
              <a:avLst/>
              <a:gdLst/>
              <a:ahLst/>
              <a:cxnLst/>
              <a:rect r="r" b="b" t="t" l="l"/>
              <a:pathLst>
                <a:path h="1318265" w="3483745">
                  <a:moveTo>
                    <a:pt x="32406" y="0"/>
                  </a:moveTo>
                  <a:lnTo>
                    <a:pt x="3451339" y="0"/>
                  </a:lnTo>
                  <a:cubicBezTo>
                    <a:pt x="3469236" y="0"/>
                    <a:pt x="3483745" y="14509"/>
                    <a:pt x="3483745" y="32406"/>
                  </a:cubicBezTo>
                  <a:lnTo>
                    <a:pt x="3483745" y="1285859"/>
                  </a:lnTo>
                  <a:cubicBezTo>
                    <a:pt x="3483745" y="1303756"/>
                    <a:pt x="3469236" y="1318265"/>
                    <a:pt x="3451339" y="1318265"/>
                  </a:cubicBezTo>
                  <a:lnTo>
                    <a:pt x="32406" y="1318265"/>
                  </a:lnTo>
                  <a:cubicBezTo>
                    <a:pt x="14509" y="1318265"/>
                    <a:pt x="0" y="1303756"/>
                    <a:pt x="0" y="1285859"/>
                  </a:cubicBezTo>
                  <a:lnTo>
                    <a:pt x="0" y="32406"/>
                  </a:lnTo>
                  <a:cubicBezTo>
                    <a:pt x="0" y="14509"/>
                    <a:pt x="14509" y="0"/>
                    <a:pt x="32406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483745" cy="136589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8625" y="2259031"/>
            <a:ext cx="2164820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0346" y="4137660"/>
            <a:ext cx="396257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9999" y="3271783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4450" y="6379536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4450" y="7242294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4450" y="527205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371882" y="2196494"/>
            <a:ext cx="2849007" cy="3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1" b="true">
                <a:solidFill>
                  <a:srgbClr val="544E4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Destinatarios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71882" y="3052278"/>
            <a:ext cx="2849007" cy="3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1" b="true">
                <a:solidFill>
                  <a:srgbClr val="544E4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Asunto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71882" y="4188846"/>
            <a:ext cx="2849007" cy="3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1" b="true">
                <a:solidFill>
                  <a:srgbClr val="544E4F">
                    <a:alpha val="47843"/>
                  </a:srgbClr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Descripción...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307008" y="2964950"/>
            <a:ext cx="3072796" cy="584352"/>
            <a:chOff x="0" y="0"/>
            <a:chExt cx="4097061" cy="77913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4097061" cy="779136"/>
              <a:chOff x="0" y="0"/>
              <a:chExt cx="878592" cy="16708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78592" cy="167081"/>
              </a:xfrm>
              <a:custGeom>
                <a:avLst/>
                <a:gdLst/>
                <a:ahLst/>
                <a:cxnLst/>
                <a:rect r="r" b="b" t="t" l="l"/>
                <a:pathLst>
                  <a:path h="167081" w="878592">
                    <a:moveTo>
                      <a:pt x="83541" y="0"/>
                    </a:moveTo>
                    <a:lnTo>
                      <a:pt x="795052" y="0"/>
                    </a:lnTo>
                    <a:cubicBezTo>
                      <a:pt x="817208" y="0"/>
                      <a:pt x="838457" y="8802"/>
                      <a:pt x="854124" y="24469"/>
                    </a:cubicBezTo>
                    <a:cubicBezTo>
                      <a:pt x="869791" y="40135"/>
                      <a:pt x="878592" y="61384"/>
                      <a:pt x="878592" y="83541"/>
                    </a:cubicBezTo>
                    <a:lnTo>
                      <a:pt x="878592" y="83541"/>
                    </a:lnTo>
                    <a:cubicBezTo>
                      <a:pt x="878592" y="105697"/>
                      <a:pt x="869791" y="126946"/>
                      <a:pt x="854124" y="142613"/>
                    </a:cubicBezTo>
                    <a:cubicBezTo>
                      <a:pt x="838457" y="158280"/>
                      <a:pt x="817208" y="167081"/>
                      <a:pt x="795052" y="167081"/>
                    </a:cubicBezTo>
                    <a:lnTo>
                      <a:pt x="83541" y="167081"/>
                    </a:lnTo>
                    <a:cubicBezTo>
                      <a:pt x="61384" y="167081"/>
                      <a:pt x="40135" y="158280"/>
                      <a:pt x="24469" y="142613"/>
                    </a:cubicBezTo>
                    <a:cubicBezTo>
                      <a:pt x="8802" y="126946"/>
                      <a:pt x="0" y="105697"/>
                      <a:pt x="0" y="83541"/>
                    </a:cubicBezTo>
                    <a:lnTo>
                      <a:pt x="0" y="83541"/>
                    </a:lnTo>
                    <a:cubicBezTo>
                      <a:pt x="0" y="61384"/>
                      <a:pt x="8802" y="40135"/>
                      <a:pt x="24469" y="24469"/>
                    </a:cubicBezTo>
                    <a:cubicBezTo>
                      <a:pt x="40135" y="8802"/>
                      <a:pt x="61384" y="0"/>
                      <a:pt x="83541" y="0"/>
                    </a:cubicBezTo>
                    <a:close/>
                  </a:path>
                </a:pathLst>
              </a:custGeom>
              <a:solidFill>
                <a:srgbClr val="A8A6A6">
                  <a:alpha val="32941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878592" cy="214706"/>
              </a:xfrm>
              <a:prstGeom prst="rect">
                <a:avLst/>
              </a:prstGeom>
            </p:spPr>
            <p:txBody>
              <a:bodyPr anchor="ctr" rtlCol="false" tIns="44638" lIns="44638" bIns="44638" rIns="44638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222264" y="148157"/>
              <a:ext cx="482821" cy="48282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801141" y="148157"/>
              <a:ext cx="482821" cy="482821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CC21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376765" y="148157"/>
              <a:ext cx="482821" cy="482821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294177" y="148217"/>
              <a:ext cx="1686327" cy="482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true">
                  <a:solidFill>
                    <a:srgbClr val="544E4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Estado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4307008" y="2109166"/>
            <a:ext cx="3072796" cy="584352"/>
            <a:chOff x="0" y="0"/>
            <a:chExt cx="4097061" cy="779136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0" y="0"/>
              <a:ext cx="4097061" cy="779136"/>
              <a:chOff x="0" y="0"/>
              <a:chExt cx="878592" cy="16708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78592" cy="167081"/>
              </a:xfrm>
              <a:custGeom>
                <a:avLst/>
                <a:gdLst/>
                <a:ahLst/>
                <a:cxnLst/>
                <a:rect r="r" b="b" t="t" l="l"/>
                <a:pathLst>
                  <a:path h="167081" w="878592">
                    <a:moveTo>
                      <a:pt x="83541" y="0"/>
                    </a:moveTo>
                    <a:lnTo>
                      <a:pt x="795052" y="0"/>
                    </a:lnTo>
                    <a:cubicBezTo>
                      <a:pt x="817208" y="0"/>
                      <a:pt x="838457" y="8802"/>
                      <a:pt x="854124" y="24469"/>
                    </a:cubicBezTo>
                    <a:cubicBezTo>
                      <a:pt x="869791" y="40135"/>
                      <a:pt x="878592" y="61384"/>
                      <a:pt x="878592" y="83541"/>
                    </a:cubicBezTo>
                    <a:lnTo>
                      <a:pt x="878592" y="83541"/>
                    </a:lnTo>
                    <a:cubicBezTo>
                      <a:pt x="878592" y="105697"/>
                      <a:pt x="869791" y="126946"/>
                      <a:pt x="854124" y="142613"/>
                    </a:cubicBezTo>
                    <a:cubicBezTo>
                      <a:pt x="838457" y="158280"/>
                      <a:pt x="817208" y="167081"/>
                      <a:pt x="795052" y="167081"/>
                    </a:cubicBezTo>
                    <a:lnTo>
                      <a:pt x="83541" y="167081"/>
                    </a:lnTo>
                    <a:cubicBezTo>
                      <a:pt x="61384" y="167081"/>
                      <a:pt x="40135" y="158280"/>
                      <a:pt x="24469" y="142613"/>
                    </a:cubicBezTo>
                    <a:cubicBezTo>
                      <a:pt x="8802" y="126946"/>
                      <a:pt x="0" y="105697"/>
                      <a:pt x="0" y="83541"/>
                    </a:cubicBezTo>
                    <a:lnTo>
                      <a:pt x="0" y="83541"/>
                    </a:lnTo>
                    <a:cubicBezTo>
                      <a:pt x="0" y="61384"/>
                      <a:pt x="8802" y="40135"/>
                      <a:pt x="24469" y="24469"/>
                    </a:cubicBezTo>
                    <a:cubicBezTo>
                      <a:pt x="40135" y="8802"/>
                      <a:pt x="61384" y="0"/>
                      <a:pt x="83541" y="0"/>
                    </a:cubicBezTo>
                    <a:close/>
                  </a:path>
                </a:pathLst>
              </a:custGeom>
              <a:solidFill>
                <a:srgbClr val="A8A6A6">
                  <a:alpha val="32941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878592" cy="214706"/>
              </a:xfrm>
              <a:prstGeom prst="rect">
                <a:avLst/>
              </a:prstGeom>
            </p:spPr>
            <p:txBody>
              <a:bodyPr anchor="ctr" rtlCol="false" tIns="44638" lIns="44638" bIns="44638" rIns="44638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241519" y="129137"/>
              <a:ext cx="1686327" cy="482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</a:pPr>
              <a:r>
                <a:rPr lang="en-US" sz="2201" b="true">
                  <a:solidFill>
                    <a:srgbClr val="544E4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</a:t>
              </a:r>
            </a:p>
          </p:txBody>
        </p:sp>
        <p:sp>
          <p:nvSpPr>
            <p:cNvPr name="Freeform 62" id="62"/>
            <p:cNvSpPr/>
            <p:nvPr/>
          </p:nvSpPr>
          <p:spPr>
            <a:xfrm flipH="false" flipV="false" rot="0">
              <a:off x="2524606" y="126501"/>
              <a:ext cx="502457" cy="526133"/>
            </a:xfrm>
            <a:custGeom>
              <a:avLst/>
              <a:gdLst/>
              <a:ahLst/>
              <a:cxnLst/>
              <a:rect r="r" b="b" t="t" l="l"/>
              <a:pathLst>
                <a:path h="526133" w="502457">
                  <a:moveTo>
                    <a:pt x="0" y="0"/>
                  </a:moveTo>
                  <a:lnTo>
                    <a:pt x="502457" y="0"/>
                  </a:lnTo>
                  <a:lnTo>
                    <a:pt x="502457" y="526133"/>
                  </a:lnTo>
                  <a:lnTo>
                    <a:pt x="0" y="52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220861" y="126501"/>
              <a:ext cx="526792" cy="526133"/>
            </a:xfrm>
            <a:custGeom>
              <a:avLst/>
              <a:gdLst/>
              <a:ahLst/>
              <a:cxnLst/>
              <a:rect r="r" b="b" t="t" l="l"/>
              <a:pathLst>
                <a:path h="526133" w="526792">
                  <a:moveTo>
                    <a:pt x="0" y="0"/>
                  </a:moveTo>
                  <a:lnTo>
                    <a:pt x="526792" y="0"/>
                  </a:lnTo>
                  <a:lnTo>
                    <a:pt x="526792" y="526133"/>
                  </a:lnTo>
                  <a:lnTo>
                    <a:pt x="0" y="52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4502413" y="8650192"/>
            <a:ext cx="2877391" cy="584352"/>
            <a:chOff x="0" y="0"/>
            <a:chExt cx="822721" cy="16708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22721" cy="167081"/>
            </a:xfrm>
            <a:custGeom>
              <a:avLst/>
              <a:gdLst/>
              <a:ahLst/>
              <a:cxnLst/>
              <a:rect r="r" b="b" t="t" l="l"/>
              <a:pathLst>
                <a:path h="167081" w="822721">
                  <a:moveTo>
                    <a:pt x="83541" y="0"/>
                  </a:moveTo>
                  <a:lnTo>
                    <a:pt x="739180" y="0"/>
                  </a:lnTo>
                  <a:cubicBezTo>
                    <a:pt x="761337" y="0"/>
                    <a:pt x="782585" y="8802"/>
                    <a:pt x="798252" y="24469"/>
                  </a:cubicBezTo>
                  <a:cubicBezTo>
                    <a:pt x="813919" y="40135"/>
                    <a:pt x="822721" y="61384"/>
                    <a:pt x="822721" y="83541"/>
                  </a:cubicBezTo>
                  <a:lnTo>
                    <a:pt x="822721" y="83541"/>
                  </a:lnTo>
                  <a:cubicBezTo>
                    <a:pt x="822721" y="105697"/>
                    <a:pt x="813919" y="126946"/>
                    <a:pt x="798252" y="142613"/>
                  </a:cubicBezTo>
                  <a:cubicBezTo>
                    <a:pt x="782585" y="158280"/>
                    <a:pt x="761337" y="167081"/>
                    <a:pt x="739180" y="167081"/>
                  </a:cubicBezTo>
                  <a:lnTo>
                    <a:pt x="83541" y="167081"/>
                  </a:lnTo>
                  <a:cubicBezTo>
                    <a:pt x="61384" y="167081"/>
                    <a:pt x="40135" y="158280"/>
                    <a:pt x="24469" y="142613"/>
                  </a:cubicBezTo>
                  <a:cubicBezTo>
                    <a:pt x="8802" y="126946"/>
                    <a:pt x="0" y="105697"/>
                    <a:pt x="0" y="83541"/>
                  </a:cubicBezTo>
                  <a:lnTo>
                    <a:pt x="0" y="83541"/>
                  </a:lnTo>
                  <a:cubicBezTo>
                    <a:pt x="0" y="61384"/>
                    <a:pt x="8802" y="40135"/>
                    <a:pt x="24469" y="24469"/>
                  </a:cubicBezTo>
                  <a:cubicBezTo>
                    <a:pt x="40135" y="8802"/>
                    <a:pt x="61384" y="0"/>
                    <a:pt x="83541" y="0"/>
                  </a:cubicBezTo>
                  <a:close/>
                </a:path>
              </a:pathLst>
            </a:custGeom>
            <a:solidFill>
              <a:srgbClr val="62CB42">
                <a:alpha val="85882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22721" cy="214706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948879" y="8650192"/>
            <a:ext cx="2092660" cy="584352"/>
            <a:chOff x="0" y="0"/>
            <a:chExt cx="2790213" cy="779136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2790213" cy="779136"/>
              <a:chOff x="0" y="0"/>
              <a:chExt cx="598346" cy="167081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598346" cy="167081"/>
              </a:xfrm>
              <a:custGeom>
                <a:avLst/>
                <a:gdLst/>
                <a:ahLst/>
                <a:cxnLst/>
                <a:rect r="r" b="b" t="t" l="l"/>
                <a:pathLst>
                  <a:path h="167081" w="598346">
                    <a:moveTo>
                      <a:pt x="83541" y="0"/>
                    </a:moveTo>
                    <a:lnTo>
                      <a:pt x="514805" y="0"/>
                    </a:lnTo>
                    <a:cubicBezTo>
                      <a:pt x="560944" y="0"/>
                      <a:pt x="598346" y="37402"/>
                      <a:pt x="598346" y="83541"/>
                    </a:cubicBezTo>
                    <a:lnTo>
                      <a:pt x="598346" y="83541"/>
                    </a:lnTo>
                    <a:cubicBezTo>
                      <a:pt x="598346" y="105697"/>
                      <a:pt x="589544" y="126946"/>
                      <a:pt x="573877" y="142613"/>
                    </a:cubicBezTo>
                    <a:cubicBezTo>
                      <a:pt x="558211" y="158280"/>
                      <a:pt x="536962" y="167081"/>
                      <a:pt x="514805" y="167081"/>
                    </a:cubicBezTo>
                    <a:lnTo>
                      <a:pt x="83541" y="167081"/>
                    </a:lnTo>
                    <a:cubicBezTo>
                      <a:pt x="61384" y="167081"/>
                      <a:pt x="40135" y="158280"/>
                      <a:pt x="24469" y="142613"/>
                    </a:cubicBezTo>
                    <a:cubicBezTo>
                      <a:pt x="8802" y="126946"/>
                      <a:pt x="0" y="105697"/>
                      <a:pt x="0" y="83541"/>
                    </a:cubicBezTo>
                    <a:lnTo>
                      <a:pt x="0" y="83541"/>
                    </a:lnTo>
                    <a:cubicBezTo>
                      <a:pt x="0" y="61384"/>
                      <a:pt x="8802" y="40135"/>
                      <a:pt x="24469" y="24469"/>
                    </a:cubicBezTo>
                    <a:cubicBezTo>
                      <a:pt x="40135" y="8802"/>
                      <a:pt x="61384" y="0"/>
                      <a:pt x="83541" y="0"/>
                    </a:cubicBezTo>
                    <a:close/>
                  </a:path>
                </a:pathLst>
              </a:custGeom>
              <a:solidFill>
                <a:srgbClr val="A8A6A6">
                  <a:alpha val="32941"/>
                </a:srgbClr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598346" cy="214706"/>
              </a:xfrm>
              <a:prstGeom prst="rect">
                <a:avLst/>
              </a:prstGeom>
            </p:spPr>
            <p:txBody>
              <a:bodyPr anchor="ctr" rtlCol="false" tIns="44638" lIns="44638" bIns="44638" rIns="44638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TextBox 71" id="71"/>
            <p:cNvSpPr txBox="true"/>
            <p:nvPr/>
          </p:nvSpPr>
          <p:spPr>
            <a:xfrm rot="0">
              <a:off x="342779" y="133071"/>
              <a:ext cx="2104654" cy="482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201" b="true">
                  <a:solidFill>
                    <a:srgbClr val="544E4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Cancelar</a:t>
              </a: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4725212" y="8740470"/>
            <a:ext cx="2437958" cy="3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201" b="true">
                <a:solidFill>
                  <a:srgbClr val="544E4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Asignar tarea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2920" y="2106546"/>
            <a:ext cx="716223" cy="700108"/>
          </a:xfrm>
          <a:custGeom>
            <a:avLst/>
            <a:gdLst/>
            <a:ahLst/>
            <a:cxnLst/>
            <a:rect r="r" b="b" t="t" l="l"/>
            <a:pathLst>
              <a:path h="700108" w="716223">
                <a:moveTo>
                  <a:pt x="0" y="0"/>
                </a:moveTo>
                <a:lnTo>
                  <a:pt x="716223" y="0"/>
                </a:lnTo>
                <a:lnTo>
                  <a:pt x="716223" y="700108"/>
                </a:lnTo>
                <a:lnTo>
                  <a:pt x="0" y="7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4115" y="3132547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0510" y="7250547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2815" y="6289820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981" y="4940061"/>
            <a:ext cx="912749" cy="911608"/>
          </a:xfrm>
          <a:custGeom>
            <a:avLst/>
            <a:gdLst/>
            <a:ahLst/>
            <a:cxnLst/>
            <a:rect r="r" b="b" t="t" l="l"/>
            <a:pathLst>
              <a:path h="911608" w="912749">
                <a:moveTo>
                  <a:pt x="0" y="0"/>
                </a:moveTo>
                <a:lnTo>
                  <a:pt x="912749" y="0"/>
                </a:lnTo>
                <a:lnTo>
                  <a:pt x="912749" y="911609"/>
                </a:lnTo>
                <a:lnTo>
                  <a:pt x="0" y="9116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0510" y="4082945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4"/>
                </a:lnTo>
                <a:lnTo>
                  <a:pt x="0" y="5828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563639" y="1356159"/>
            <a:ext cx="6628413" cy="1393552"/>
            <a:chOff x="0" y="0"/>
            <a:chExt cx="2038097" cy="428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8097" cy="428488"/>
            </a:xfrm>
            <a:custGeom>
              <a:avLst/>
              <a:gdLst/>
              <a:ahLst/>
              <a:cxnLst/>
              <a:rect r="r" b="b" t="t" l="l"/>
              <a:pathLst>
                <a:path h="428488" w="2038097">
                  <a:moveTo>
                    <a:pt x="59567" y="0"/>
                  </a:moveTo>
                  <a:lnTo>
                    <a:pt x="1978530" y="0"/>
                  </a:lnTo>
                  <a:cubicBezTo>
                    <a:pt x="1994328" y="0"/>
                    <a:pt x="2009479" y="6276"/>
                    <a:pt x="2020650" y="17447"/>
                  </a:cubicBezTo>
                  <a:cubicBezTo>
                    <a:pt x="2031822" y="28618"/>
                    <a:pt x="2038097" y="43769"/>
                    <a:pt x="2038097" y="59567"/>
                  </a:cubicBezTo>
                  <a:lnTo>
                    <a:pt x="2038097" y="368920"/>
                  </a:lnTo>
                  <a:cubicBezTo>
                    <a:pt x="2038097" y="384719"/>
                    <a:pt x="2031822" y="399870"/>
                    <a:pt x="2020650" y="411041"/>
                  </a:cubicBezTo>
                  <a:cubicBezTo>
                    <a:pt x="2009479" y="422212"/>
                    <a:pt x="1994328" y="428488"/>
                    <a:pt x="1978530" y="428488"/>
                  </a:cubicBezTo>
                  <a:lnTo>
                    <a:pt x="59567" y="428488"/>
                  </a:lnTo>
                  <a:cubicBezTo>
                    <a:pt x="43769" y="428488"/>
                    <a:pt x="28618" y="422212"/>
                    <a:pt x="17447" y="411041"/>
                  </a:cubicBezTo>
                  <a:cubicBezTo>
                    <a:pt x="6276" y="399870"/>
                    <a:pt x="0" y="384719"/>
                    <a:pt x="0" y="368920"/>
                  </a:cubicBezTo>
                  <a:lnTo>
                    <a:pt x="0" y="59567"/>
                  </a:lnTo>
                  <a:cubicBezTo>
                    <a:pt x="0" y="43769"/>
                    <a:pt x="6276" y="28618"/>
                    <a:pt x="17447" y="17447"/>
                  </a:cubicBezTo>
                  <a:cubicBezTo>
                    <a:pt x="28618" y="6276"/>
                    <a:pt x="43769" y="0"/>
                    <a:pt x="59567" y="0"/>
                  </a:cubicBezTo>
                  <a:close/>
                </a:path>
              </a:pathLst>
            </a:custGeom>
            <a:solidFill>
              <a:srgbClr val="8686DF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038097" cy="457063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4920254" y="1403671"/>
            <a:ext cx="1298528" cy="1298528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1"/>
              <a:stretch>
                <a:fillRect l="223" t="-11537" r="223" b="-11537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592214" y="3747586"/>
            <a:ext cx="2963763" cy="1949064"/>
            <a:chOff x="0" y="0"/>
            <a:chExt cx="911295" cy="5992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1295" cy="599296"/>
            </a:xfrm>
            <a:custGeom>
              <a:avLst/>
              <a:gdLst/>
              <a:ahLst/>
              <a:cxnLst/>
              <a:rect r="r" b="b" t="t" l="l"/>
              <a:pathLst>
                <a:path h="599296" w="911295">
                  <a:moveTo>
                    <a:pt x="133222" y="0"/>
                  </a:moveTo>
                  <a:lnTo>
                    <a:pt x="778073" y="0"/>
                  </a:lnTo>
                  <a:cubicBezTo>
                    <a:pt x="851649" y="0"/>
                    <a:pt x="911295" y="59645"/>
                    <a:pt x="911295" y="133222"/>
                  </a:cubicBezTo>
                  <a:lnTo>
                    <a:pt x="911295" y="466074"/>
                  </a:lnTo>
                  <a:cubicBezTo>
                    <a:pt x="911295" y="501407"/>
                    <a:pt x="897259" y="535293"/>
                    <a:pt x="872275" y="560277"/>
                  </a:cubicBezTo>
                  <a:cubicBezTo>
                    <a:pt x="847291" y="585260"/>
                    <a:pt x="813405" y="599296"/>
                    <a:pt x="778073" y="599296"/>
                  </a:cubicBezTo>
                  <a:lnTo>
                    <a:pt x="133222" y="599296"/>
                  </a:lnTo>
                  <a:cubicBezTo>
                    <a:pt x="97889" y="599296"/>
                    <a:pt x="64004" y="585260"/>
                    <a:pt x="39020" y="560277"/>
                  </a:cubicBezTo>
                  <a:cubicBezTo>
                    <a:pt x="14036" y="535293"/>
                    <a:pt x="0" y="501407"/>
                    <a:pt x="0" y="466074"/>
                  </a:cubicBezTo>
                  <a:lnTo>
                    <a:pt x="0" y="133222"/>
                  </a:lnTo>
                  <a:cubicBezTo>
                    <a:pt x="0" y="97889"/>
                    <a:pt x="14036" y="64004"/>
                    <a:pt x="39020" y="39020"/>
                  </a:cubicBezTo>
                  <a:cubicBezTo>
                    <a:pt x="64004" y="14036"/>
                    <a:pt x="97889" y="0"/>
                    <a:pt x="133222" y="0"/>
                  </a:cubicBezTo>
                  <a:close/>
                </a:path>
              </a:pathLst>
            </a:custGeom>
            <a:solidFill>
              <a:srgbClr val="62CB42">
                <a:alpha val="19608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911295" cy="627871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003652" y="3747586"/>
            <a:ext cx="2963763" cy="1949064"/>
            <a:chOff x="0" y="0"/>
            <a:chExt cx="911295" cy="5992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1295" cy="599296"/>
            </a:xfrm>
            <a:custGeom>
              <a:avLst/>
              <a:gdLst/>
              <a:ahLst/>
              <a:cxnLst/>
              <a:rect r="r" b="b" t="t" l="l"/>
              <a:pathLst>
                <a:path h="599296" w="911295">
                  <a:moveTo>
                    <a:pt x="133222" y="0"/>
                  </a:moveTo>
                  <a:lnTo>
                    <a:pt x="778073" y="0"/>
                  </a:lnTo>
                  <a:cubicBezTo>
                    <a:pt x="851649" y="0"/>
                    <a:pt x="911295" y="59645"/>
                    <a:pt x="911295" y="133222"/>
                  </a:cubicBezTo>
                  <a:lnTo>
                    <a:pt x="911295" y="466074"/>
                  </a:lnTo>
                  <a:cubicBezTo>
                    <a:pt x="911295" y="501407"/>
                    <a:pt x="897259" y="535293"/>
                    <a:pt x="872275" y="560277"/>
                  </a:cubicBezTo>
                  <a:cubicBezTo>
                    <a:pt x="847291" y="585260"/>
                    <a:pt x="813405" y="599296"/>
                    <a:pt x="778073" y="599296"/>
                  </a:cubicBezTo>
                  <a:lnTo>
                    <a:pt x="133222" y="599296"/>
                  </a:lnTo>
                  <a:cubicBezTo>
                    <a:pt x="97889" y="599296"/>
                    <a:pt x="64004" y="585260"/>
                    <a:pt x="39020" y="560277"/>
                  </a:cubicBezTo>
                  <a:cubicBezTo>
                    <a:pt x="14036" y="535293"/>
                    <a:pt x="0" y="501407"/>
                    <a:pt x="0" y="466074"/>
                  </a:cubicBezTo>
                  <a:lnTo>
                    <a:pt x="0" y="133222"/>
                  </a:lnTo>
                  <a:cubicBezTo>
                    <a:pt x="0" y="97889"/>
                    <a:pt x="14036" y="64004"/>
                    <a:pt x="39020" y="39020"/>
                  </a:cubicBezTo>
                  <a:cubicBezTo>
                    <a:pt x="64004" y="14036"/>
                    <a:pt x="97889" y="0"/>
                    <a:pt x="133222" y="0"/>
                  </a:cubicBezTo>
                  <a:close/>
                </a:path>
              </a:pathLst>
            </a:custGeom>
            <a:solidFill>
              <a:srgbClr val="E61313">
                <a:alpha val="19608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911295" cy="627871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920254" y="6797014"/>
            <a:ext cx="3169312" cy="2535449"/>
          </a:xfrm>
          <a:custGeom>
            <a:avLst/>
            <a:gdLst/>
            <a:ahLst/>
            <a:cxnLst/>
            <a:rect r="r" b="b" t="t" l="l"/>
            <a:pathLst>
              <a:path h="2535449" w="3169312">
                <a:moveTo>
                  <a:pt x="0" y="0"/>
                </a:moveTo>
                <a:lnTo>
                  <a:pt x="3169311" y="0"/>
                </a:lnTo>
                <a:lnTo>
                  <a:pt x="3169311" y="2535449"/>
                </a:lnTo>
                <a:lnTo>
                  <a:pt x="0" y="25354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615010" y="6038364"/>
            <a:ext cx="6949110" cy="4052749"/>
            <a:chOff x="0" y="0"/>
            <a:chExt cx="2136705" cy="12461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36705" cy="1246135"/>
            </a:xfrm>
            <a:custGeom>
              <a:avLst/>
              <a:gdLst/>
              <a:ahLst/>
              <a:cxnLst/>
              <a:rect r="r" b="b" t="t" l="l"/>
              <a:pathLst>
                <a:path h="1246135" w="2136705">
                  <a:moveTo>
                    <a:pt x="56818" y="0"/>
                  </a:moveTo>
                  <a:lnTo>
                    <a:pt x="2079887" y="0"/>
                  </a:lnTo>
                  <a:cubicBezTo>
                    <a:pt x="2111267" y="0"/>
                    <a:pt x="2136705" y="25439"/>
                    <a:pt x="2136705" y="56818"/>
                  </a:cubicBezTo>
                  <a:lnTo>
                    <a:pt x="2136705" y="1189316"/>
                  </a:lnTo>
                  <a:cubicBezTo>
                    <a:pt x="2136705" y="1220697"/>
                    <a:pt x="2111267" y="1246135"/>
                    <a:pt x="2079887" y="1246135"/>
                  </a:cubicBezTo>
                  <a:lnTo>
                    <a:pt x="56818" y="1246135"/>
                  </a:lnTo>
                  <a:cubicBezTo>
                    <a:pt x="25439" y="1246135"/>
                    <a:pt x="0" y="1220697"/>
                    <a:pt x="0" y="1189316"/>
                  </a:cubicBezTo>
                  <a:lnTo>
                    <a:pt x="0" y="56818"/>
                  </a:lnTo>
                  <a:cubicBezTo>
                    <a:pt x="0" y="25439"/>
                    <a:pt x="25439" y="0"/>
                    <a:pt x="56818" y="0"/>
                  </a:cubicBezTo>
                  <a:close/>
                </a:path>
              </a:pathLst>
            </a:custGeom>
            <a:solidFill>
              <a:srgbClr val="8686DF">
                <a:alpha val="19608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2136705" cy="1274710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8331529" y="7093314"/>
            <a:ext cx="2798937" cy="2239150"/>
          </a:xfrm>
          <a:custGeom>
            <a:avLst/>
            <a:gdLst/>
            <a:ahLst/>
            <a:cxnLst/>
            <a:rect r="r" b="b" t="t" l="l"/>
            <a:pathLst>
              <a:path h="2239150" w="2798937">
                <a:moveTo>
                  <a:pt x="0" y="0"/>
                </a:moveTo>
                <a:lnTo>
                  <a:pt x="2798937" y="0"/>
                </a:lnTo>
                <a:lnTo>
                  <a:pt x="2798937" y="2239149"/>
                </a:lnTo>
                <a:lnTo>
                  <a:pt x="0" y="223914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400000">
            <a:off x="10425594" y="1806160"/>
            <a:ext cx="304715" cy="455559"/>
          </a:xfrm>
          <a:custGeom>
            <a:avLst/>
            <a:gdLst/>
            <a:ahLst/>
            <a:cxnLst/>
            <a:rect r="r" b="b" t="t" l="l"/>
            <a:pathLst>
              <a:path h="455559" w="304715">
                <a:moveTo>
                  <a:pt x="0" y="0"/>
                </a:moveTo>
                <a:lnTo>
                  <a:pt x="304715" y="0"/>
                </a:lnTo>
                <a:lnTo>
                  <a:pt x="304715" y="455559"/>
                </a:lnTo>
                <a:lnTo>
                  <a:pt x="0" y="45555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13278621" y="6987318"/>
            <a:ext cx="3755055" cy="2270982"/>
            <a:chOff x="0" y="0"/>
            <a:chExt cx="1154601" cy="6982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54601" cy="698279"/>
            </a:xfrm>
            <a:custGeom>
              <a:avLst/>
              <a:gdLst/>
              <a:ahLst/>
              <a:cxnLst/>
              <a:rect r="r" b="b" t="t" l="l"/>
              <a:pathLst>
                <a:path h="698279" w="1154601">
                  <a:moveTo>
                    <a:pt x="105148" y="0"/>
                  </a:moveTo>
                  <a:lnTo>
                    <a:pt x="1049452" y="0"/>
                  </a:lnTo>
                  <a:cubicBezTo>
                    <a:pt x="1077339" y="0"/>
                    <a:pt x="1104084" y="11078"/>
                    <a:pt x="1123803" y="30797"/>
                  </a:cubicBezTo>
                  <a:cubicBezTo>
                    <a:pt x="1143522" y="50516"/>
                    <a:pt x="1154601" y="77261"/>
                    <a:pt x="1154601" y="105148"/>
                  </a:cubicBezTo>
                  <a:lnTo>
                    <a:pt x="1154601" y="593131"/>
                  </a:lnTo>
                  <a:cubicBezTo>
                    <a:pt x="1154601" y="651203"/>
                    <a:pt x="1107524" y="698279"/>
                    <a:pt x="1049452" y="698279"/>
                  </a:cubicBezTo>
                  <a:lnTo>
                    <a:pt x="105148" y="698279"/>
                  </a:lnTo>
                  <a:cubicBezTo>
                    <a:pt x="77261" y="698279"/>
                    <a:pt x="50516" y="687201"/>
                    <a:pt x="30797" y="667482"/>
                  </a:cubicBezTo>
                  <a:cubicBezTo>
                    <a:pt x="11078" y="647763"/>
                    <a:pt x="0" y="621018"/>
                    <a:pt x="0" y="593131"/>
                  </a:cubicBezTo>
                  <a:lnTo>
                    <a:pt x="0" y="105148"/>
                  </a:lnTo>
                  <a:cubicBezTo>
                    <a:pt x="0" y="77261"/>
                    <a:pt x="11078" y="50516"/>
                    <a:pt x="30797" y="30797"/>
                  </a:cubicBezTo>
                  <a:cubicBezTo>
                    <a:pt x="50516" y="11078"/>
                    <a:pt x="77261" y="0"/>
                    <a:pt x="105148" y="0"/>
                  </a:cubicBezTo>
                  <a:close/>
                </a:path>
              </a:pathLst>
            </a:custGeom>
            <a:solidFill>
              <a:srgbClr val="3D9423">
                <a:alpha val="19608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154601" cy="726854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68625" y="2259031"/>
            <a:ext cx="2164820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9999" y="3271783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26639" y="6446211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6639" y="7308969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94450" y="5095875"/>
            <a:ext cx="3031064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21827" y="4227703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809332" y="1833957"/>
            <a:ext cx="3044395" cy="3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257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Rodriguez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981677" y="4043689"/>
            <a:ext cx="2184837" cy="119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25</a:t>
            </a:r>
          </a:p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b="true" sz="23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completadas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592214" y="3084922"/>
            <a:ext cx="2963763" cy="38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Resumen de tareas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393115" y="4116972"/>
            <a:ext cx="2184837" cy="116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12</a:t>
            </a:r>
          </a:p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</a:t>
            </a:r>
          </a:p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pendientes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889700" y="6383128"/>
            <a:ext cx="2254300" cy="35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Progreso diario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035225" y="9501454"/>
            <a:ext cx="534293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LUNES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074095" y="9501454"/>
            <a:ext cx="698004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MARTES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166514" y="9501454"/>
            <a:ext cx="999381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MIERCOLES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393115" y="9501454"/>
            <a:ext cx="614214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JUEVES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356770" y="9501454"/>
            <a:ext cx="748457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VIERNES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423979" y="9516247"/>
            <a:ext cx="706487" cy="21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b="true" sz="1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SABADO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131775" y="7267343"/>
            <a:ext cx="3755055" cy="38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Observaciones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906959" y="7700891"/>
            <a:ext cx="2498378" cy="116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-------------</a:t>
            </a:r>
          </a:p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-----------</a:t>
            </a:r>
          </a:p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------------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2292332" y="1578995"/>
            <a:ext cx="5433942" cy="4631073"/>
            <a:chOff x="0" y="0"/>
            <a:chExt cx="1670823" cy="142395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670823" cy="1423958"/>
            </a:xfrm>
            <a:custGeom>
              <a:avLst/>
              <a:gdLst/>
              <a:ahLst/>
              <a:cxnLst/>
              <a:rect r="r" b="b" t="t" l="l"/>
              <a:pathLst>
                <a:path h="1423958" w="1670823">
                  <a:moveTo>
                    <a:pt x="72661" y="0"/>
                  </a:moveTo>
                  <a:lnTo>
                    <a:pt x="1598161" y="0"/>
                  </a:lnTo>
                  <a:cubicBezTo>
                    <a:pt x="1638291" y="0"/>
                    <a:pt x="1670823" y="32532"/>
                    <a:pt x="1670823" y="72661"/>
                  </a:cubicBezTo>
                  <a:lnTo>
                    <a:pt x="1670823" y="1351296"/>
                  </a:lnTo>
                  <a:cubicBezTo>
                    <a:pt x="1670823" y="1370567"/>
                    <a:pt x="1663167" y="1389049"/>
                    <a:pt x="1649541" y="1402676"/>
                  </a:cubicBezTo>
                  <a:cubicBezTo>
                    <a:pt x="1635914" y="1416302"/>
                    <a:pt x="1617432" y="1423958"/>
                    <a:pt x="1598161" y="1423958"/>
                  </a:cubicBezTo>
                  <a:lnTo>
                    <a:pt x="72661" y="1423958"/>
                  </a:lnTo>
                  <a:cubicBezTo>
                    <a:pt x="32532" y="1423958"/>
                    <a:pt x="0" y="1391426"/>
                    <a:pt x="0" y="1351296"/>
                  </a:cubicBezTo>
                  <a:lnTo>
                    <a:pt x="0" y="72661"/>
                  </a:lnTo>
                  <a:cubicBezTo>
                    <a:pt x="0" y="32532"/>
                    <a:pt x="32532" y="0"/>
                    <a:pt x="72661" y="0"/>
                  </a:cubicBezTo>
                  <a:close/>
                </a:path>
              </a:pathLst>
            </a:custGeom>
            <a:solidFill>
              <a:srgbClr val="3D9423">
                <a:alpha val="19608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28575"/>
              <a:ext cx="1670823" cy="1452533"/>
            </a:xfrm>
            <a:prstGeom prst="rect">
              <a:avLst/>
            </a:prstGeom>
          </p:spPr>
          <p:txBody>
            <a:bodyPr anchor="ctr" rtlCol="false" tIns="43513" lIns="43513" bIns="43513" rIns="43513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250275" y="1726460"/>
            <a:ext cx="5518056" cy="4585048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12182652" y="1724928"/>
            <a:ext cx="5433942" cy="38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2920" y="2106546"/>
            <a:ext cx="716223" cy="700108"/>
          </a:xfrm>
          <a:custGeom>
            <a:avLst/>
            <a:gdLst/>
            <a:ahLst/>
            <a:cxnLst/>
            <a:rect r="r" b="b" t="t" l="l"/>
            <a:pathLst>
              <a:path h="700108" w="716223">
                <a:moveTo>
                  <a:pt x="0" y="0"/>
                </a:moveTo>
                <a:lnTo>
                  <a:pt x="716223" y="0"/>
                </a:lnTo>
                <a:lnTo>
                  <a:pt x="716223" y="700108"/>
                </a:lnTo>
                <a:lnTo>
                  <a:pt x="0" y="7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68625" y="2259031"/>
            <a:ext cx="2164820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64115" y="3132547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9999" y="3271783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80510" y="7466783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26639" y="7525205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80510" y="4082945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4"/>
                </a:lnTo>
                <a:lnTo>
                  <a:pt x="0" y="582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21827" y="4227703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12920" y="514350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26860" y="527205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80510" y="6187047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7" y="0"/>
                </a:lnTo>
                <a:lnTo>
                  <a:pt x="706517" y="817966"/>
                </a:lnTo>
                <a:lnTo>
                  <a:pt x="0" y="8179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66393" y="6332548"/>
            <a:ext cx="2556394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923241" y="1866385"/>
            <a:ext cx="12693353" cy="1454136"/>
            <a:chOff x="0" y="0"/>
            <a:chExt cx="3740329" cy="428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40329" cy="428488"/>
            </a:xfrm>
            <a:custGeom>
              <a:avLst/>
              <a:gdLst/>
              <a:ahLst/>
              <a:cxnLst/>
              <a:rect r="r" b="b" t="t" l="l"/>
              <a:pathLst>
                <a:path h="428488" w="3740329">
                  <a:moveTo>
                    <a:pt x="31106" y="0"/>
                  </a:moveTo>
                  <a:lnTo>
                    <a:pt x="3709223" y="0"/>
                  </a:lnTo>
                  <a:cubicBezTo>
                    <a:pt x="3717473" y="0"/>
                    <a:pt x="3725385" y="3277"/>
                    <a:pt x="3731218" y="9111"/>
                  </a:cubicBezTo>
                  <a:cubicBezTo>
                    <a:pt x="3737052" y="14944"/>
                    <a:pt x="3740329" y="22856"/>
                    <a:pt x="3740329" y="31106"/>
                  </a:cubicBezTo>
                  <a:lnTo>
                    <a:pt x="3740329" y="397382"/>
                  </a:lnTo>
                  <a:cubicBezTo>
                    <a:pt x="3740329" y="405632"/>
                    <a:pt x="3737052" y="413544"/>
                    <a:pt x="3731218" y="419377"/>
                  </a:cubicBezTo>
                  <a:cubicBezTo>
                    <a:pt x="3725385" y="425211"/>
                    <a:pt x="3717473" y="428488"/>
                    <a:pt x="3709223" y="428488"/>
                  </a:cubicBezTo>
                  <a:lnTo>
                    <a:pt x="31106" y="428488"/>
                  </a:lnTo>
                  <a:cubicBezTo>
                    <a:pt x="22856" y="428488"/>
                    <a:pt x="14944" y="425211"/>
                    <a:pt x="9111" y="419377"/>
                  </a:cubicBezTo>
                  <a:cubicBezTo>
                    <a:pt x="3277" y="413544"/>
                    <a:pt x="0" y="405632"/>
                    <a:pt x="0" y="397382"/>
                  </a:cubicBezTo>
                  <a:lnTo>
                    <a:pt x="0" y="31106"/>
                  </a:lnTo>
                  <a:cubicBezTo>
                    <a:pt x="0" y="22856"/>
                    <a:pt x="3277" y="14944"/>
                    <a:pt x="9111" y="9111"/>
                  </a:cubicBezTo>
                  <a:cubicBezTo>
                    <a:pt x="14944" y="3277"/>
                    <a:pt x="22856" y="0"/>
                    <a:pt x="31106" y="0"/>
                  </a:cubicBezTo>
                  <a:close/>
                </a:path>
              </a:pathLst>
            </a:custGeom>
            <a:solidFill>
              <a:srgbClr val="1E1E27">
                <a:alpha val="19608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3740329" cy="457063"/>
            </a:xfrm>
            <a:prstGeom prst="rect">
              <a:avLst/>
            </a:prstGeom>
          </p:spPr>
          <p:txBody>
            <a:bodyPr anchor="ctr" rtlCol="false" tIns="45405" lIns="45405" bIns="45405" rIns="4540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4976544" y="1915962"/>
            <a:ext cx="1354981" cy="1354981"/>
            <a:chOff x="0" y="0"/>
            <a:chExt cx="14840029" cy="148400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1"/>
              <a:stretch>
                <a:fillRect l="223" t="-11537" r="223" b="-11537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6250648" y="2208251"/>
            <a:ext cx="4808040" cy="38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Gestora en recursos humanos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30473" y="2545828"/>
            <a:ext cx="3176749" cy="35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Rodriguez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4923241" y="3399953"/>
            <a:ext cx="12693353" cy="1454136"/>
            <a:chOff x="0" y="0"/>
            <a:chExt cx="3740329" cy="42848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40329" cy="428488"/>
            </a:xfrm>
            <a:custGeom>
              <a:avLst/>
              <a:gdLst/>
              <a:ahLst/>
              <a:cxnLst/>
              <a:rect r="r" b="b" t="t" l="l"/>
              <a:pathLst>
                <a:path h="428488" w="3740329">
                  <a:moveTo>
                    <a:pt x="31106" y="0"/>
                  </a:moveTo>
                  <a:lnTo>
                    <a:pt x="3709223" y="0"/>
                  </a:lnTo>
                  <a:cubicBezTo>
                    <a:pt x="3717473" y="0"/>
                    <a:pt x="3725385" y="3277"/>
                    <a:pt x="3731218" y="9111"/>
                  </a:cubicBezTo>
                  <a:cubicBezTo>
                    <a:pt x="3737052" y="14944"/>
                    <a:pt x="3740329" y="22856"/>
                    <a:pt x="3740329" y="31106"/>
                  </a:cubicBezTo>
                  <a:lnTo>
                    <a:pt x="3740329" y="397382"/>
                  </a:lnTo>
                  <a:cubicBezTo>
                    <a:pt x="3740329" y="405632"/>
                    <a:pt x="3737052" y="413544"/>
                    <a:pt x="3731218" y="419377"/>
                  </a:cubicBezTo>
                  <a:cubicBezTo>
                    <a:pt x="3725385" y="425211"/>
                    <a:pt x="3717473" y="428488"/>
                    <a:pt x="3709223" y="428488"/>
                  </a:cubicBezTo>
                  <a:lnTo>
                    <a:pt x="31106" y="428488"/>
                  </a:lnTo>
                  <a:cubicBezTo>
                    <a:pt x="22856" y="428488"/>
                    <a:pt x="14944" y="425211"/>
                    <a:pt x="9111" y="419377"/>
                  </a:cubicBezTo>
                  <a:cubicBezTo>
                    <a:pt x="3277" y="413544"/>
                    <a:pt x="0" y="405632"/>
                    <a:pt x="0" y="397382"/>
                  </a:cubicBezTo>
                  <a:lnTo>
                    <a:pt x="0" y="31106"/>
                  </a:lnTo>
                  <a:cubicBezTo>
                    <a:pt x="0" y="22856"/>
                    <a:pt x="3277" y="14944"/>
                    <a:pt x="9111" y="9111"/>
                  </a:cubicBezTo>
                  <a:cubicBezTo>
                    <a:pt x="14944" y="3277"/>
                    <a:pt x="22856" y="0"/>
                    <a:pt x="31106" y="0"/>
                  </a:cubicBezTo>
                  <a:close/>
                </a:path>
              </a:pathLst>
            </a:custGeom>
            <a:solidFill>
              <a:srgbClr val="1E1E27">
                <a:alpha val="19608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3740329" cy="457063"/>
            </a:xfrm>
            <a:prstGeom prst="rect">
              <a:avLst/>
            </a:prstGeom>
          </p:spPr>
          <p:txBody>
            <a:bodyPr anchor="ctr" rtlCol="false" tIns="45405" lIns="45405" bIns="45405" rIns="4540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4976544" y="3449530"/>
            <a:ext cx="1354981" cy="1354981"/>
            <a:chOff x="0" y="0"/>
            <a:chExt cx="14840029" cy="1484002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2"/>
              <a:stretch>
                <a:fillRect l="-24572" t="0" r="-24572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6250648" y="3741818"/>
            <a:ext cx="4808040" cy="38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Cajero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930473" y="4079396"/>
            <a:ext cx="3176749" cy="35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Dereck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4923241" y="4983266"/>
            <a:ext cx="12693353" cy="1454136"/>
            <a:chOff x="0" y="0"/>
            <a:chExt cx="3740329" cy="42848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40329" cy="428488"/>
            </a:xfrm>
            <a:custGeom>
              <a:avLst/>
              <a:gdLst/>
              <a:ahLst/>
              <a:cxnLst/>
              <a:rect r="r" b="b" t="t" l="l"/>
              <a:pathLst>
                <a:path h="428488" w="3740329">
                  <a:moveTo>
                    <a:pt x="31106" y="0"/>
                  </a:moveTo>
                  <a:lnTo>
                    <a:pt x="3709223" y="0"/>
                  </a:lnTo>
                  <a:cubicBezTo>
                    <a:pt x="3717473" y="0"/>
                    <a:pt x="3725385" y="3277"/>
                    <a:pt x="3731218" y="9111"/>
                  </a:cubicBezTo>
                  <a:cubicBezTo>
                    <a:pt x="3737052" y="14944"/>
                    <a:pt x="3740329" y="22856"/>
                    <a:pt x="3740329" y="31106"/>
                  </a:cubicBezTo>
                  <a:lnTo>
                    <a:pt x="3740329" y="397382"/>
                  </a:lnTo>
                  <a:cubicBezTo>
                    <a:pt x="3740329" y="405632"/>
                    <a:pt x="3737052" y="413544"/>
                    <a:pt x="3731218" y="419377"/>
                  </a:cubicBezTo>
                  <a:cubicBezTo>
                    <a:pt x="3725385" y="425211"/>
                    <a:pt x="3717473" y="428488"/>
                    <a:pt x="3709223" y="428488"/>
                  </a:cubicBezTo>
                  <a:lnTo>
                    <a:pt x="31106" y="428488"/>
                  </a:lnTo>
                  <a:cubicBezTo>
                    <a:pt x="22856" y="428488"/>
                    <a:pt x="14944" y="425211"/>
                    <a:pt x="9111" y="419377"/>
                  </a:cubicBezTo>
                  <a:cubicBezTo>
                    <a:pt x="3277" y="413544"/>
                    <a:pt x="0" y="405632"/>
                    <a:pt x="0" y="397382"/>
                  </a:cubicBezTo>
                  <a:lnTo>
                    <a:pt x="0" y="31106"/>
                  </a:lnTo>
                  <a:cubicBezTo>
                    <a:pt x="0" y="22856"/>
                    <a:pt x="3277" y="14944"/>
                    <a:pt x="9111" y="9111"/>
                  </a:cubicBezTo>
                  <a:cubicBezTo>
                    <a:pt x="14944" y="3277"/>
                    <a:pt x="22856" y="0"/>
                    <a:pt x="31106" y="0"/>
                  </a:cubicBezTo>
                  <a:close/>
                </a:path>
              </a:pathLst>
            </a:custGeom>
            <a:solidFill>
              <a:srgbClr val="1E1E27">
                <a:alpha val="19608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3740329" cy="457063"/>
            </a:xfrm>
            <a:prstGeom prst="rect">
              <a:avLst/>
            </a:prstGeom>
          </p:spPr>
          <p:txBody>
            <a:bodyPr anchor="ctr" rtlCol="false" tIns="45405" lIns="45405" bIns="45405" rIns="4540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4976544" y="5032844"/>
            <a:ext cx="1354981" cy="1354981"/>
            <a:chOff x="0" y="0"/>
            <a:chExt cx="14840029" cy="1484002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2"/>
              <a:stretch>
                <a:fillRect l="-24572" t="0" r="-24572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6250648" y="5325132"/>
            <a:ext cx="4808040" cy="38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Cajero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930473" y="5662709"/>
            <a:ext cx="3176749" cy="35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 Dereck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4923241" y="6516896"/>
            <a:ext cx="12693353" cy="1454136"/>
            <a:chOff x="0" y="0"/>
            <a:chExt cx="3740329" cy="42848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740329" cy="428488"/>
            </a:xfrm>
            <a:custGeom>
              <a:avLst/>
              <a:gdLst/>
              <a:ahLst/>
              <a:cxnLst/>
              <a:rect r="r" b="b" t="t" l="l"/>
              <a:pathLst>
                <a:path h="428488" w="3740329">
                  <a:moveTo>
                    <a:pt x="31106" y="0"/>
                  </a:moveTo>
                  <a:lnTo>
                    <a:pt x="3709223" y="0"/>
                  </a:lnTo>
                  <a:cubicBezTo>
                    <a:pt x="3717473" y="0"/>
                    <a:pt x="3725385" y="3277"/>
                    <a:pt x="3731218" y="9111"/>
                  </a:cubicBezTo>
                  <a:cubicBezTo>
                    <a:pt x="3737052" y="14944"/>
                    <a:pt x="3740329" y="22856"/>
                    <a:pt x="3740329" y="31106"/>
                  </a:cubicBezTo>
                  <a:lnTo>
                    <a:pt x="3740329" y="397382"/>
                  </a:lnTo>
                  <a:cubicBezTo>
                    <a:pt x="3740329" y="405632"/>
                    <a:pt x="3737052" y="413544"/>
                    <a:pt x="3731218" y="419377"/>
                  </a:cubicBezTo>
                  <a:cubicBezTo>
                    <a:pt x="3725385" y="425211"/>
                    <a:pt x="3717473" y="428488"/>
                    <a:pt x="3709223" y="428488"/>
                  </a:cubicBezTo>
                  <a:lnTo>
                    <a:pt x="31106" y="428488"/>
                  </a:lnTo>
                  <a:cubicBezTo>
                    <a:pt x="22856" y="428488"/>
                    <a:pt x="14944" y="425211"/>
                    <a:pt x="9111" y="419377"/>
                  </a:cubicBezTo>
                  <a:cubicBezTo>
                    <a:pt x="3277" y="413544"/>
                    <a:pt x="0" y="405632"/>
                    <a:pt x="0" y="397382"/>
                  </a:cubicBezTo>
                  <a:lnTo>
                    <a:pt x="0" y="31106"/>
                  </a:lnTo>
                  <a:cubicBezTo>
                    <a:pt x="0" y="22856"/>
                    <a:pt x="3277" y="14944"/>
                    <a:pt x="9111" y="9111"/>
                  </a:cubicBezTo>
                  <a:cubicBezTo>
                    <a:pt x="14944" y="3277"/>
                    <a:pt x="22856" y="0"/>
                    <a:pt x="31106" y="0"/>
                  </a:cubicBezTo>
                  <a:close/>
                </a:path>
              </a:pathLst>
            </a:custGeom>
            <a:solidFill>
              <a:srgbClr val="1E1E27">
                <a:alpha val="19608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3740329" cy="457063"/>
            </a:xfrm>
            <a:prstGeom prst="rect">
              <a:avLst/>
            </a:prstGeom>
          </p:spPr>
          <p:txBody>
            <a:bodyPr anchor="ctr" rtlCol="false" tIns="45405" lIns="45405" bIns="45405" rIns="4540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4976544" y="6566474"/>
            <a:ext cx="1354981" cy="1354981"/>
            <a:chOff x="0" y="0"/>
            <a:chExt cx="14840029" cy="1484002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1"/>
              <a:stretch>
                <a:fillRect l="223" t="-11537" r="223" b="-11537"/>
              </a:stretch>
            </a:blip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6250648" y="6858762"/>
            <a:ext cx="4808040" cy="38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Gestora en recursos humanos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930473" y="7196340"/>
            <a:ext cx="3176749" cy="35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Rodriguez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4923241" y="8100210"/>
            <a:ext cx="12693353" cy="1454136"/>
            <a:chOff x="0" y="0"/>
            <a:chExt cx="3740329" cy="42848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740329" cy="428488"/>
            </a:xfrm>
            <a:custGeom>
              <a:avLst/>
              <a:gdLst/>
              <a:ahLst/>
              <a:cxnLst/>
              <a:rect r="r" b="b" t="t" l="l"/>
              <a:pathLst>
                <a:path h="428488" w="3740329">
                  <a:moveTo>
                    <a:pt x="31106" y="0"/>
                  </a:moveTo>
                  <a:lnTo>
                    <a:pt x="3709223" y="0"/>
                  </a:lnTo>
                  <a:cubicBezTo>
                    <a:pt x="3717473" y="0"/>
                    <a:pt x="3725385" y="3277"/>
                    <a:pt x="3731218" y="9111"/>
                  </a:cubicBezTo>
                  <a:cubicBezTo>
                    <a:pt x="3737052" y="14944"/>
                    <a:pt x="3740329" y="22856"/>
                    <a:pt x="3740329" y="31106"/>
                  </a:cubicBezTo>
                  <a:lnTo>
                    <a:pt x="3740329" y="397382"/>
                  </a:lnTo>
                  <a:cubicBezTo>
                    <a:pt x="3740329" y="405632"/>
                    <a:pt x="3737052" y="413544"/>
                    <a:pt x="3731218" y="419377"/>
                  </a:cubicBezTo>
                  <a:cubicBezTo>
                    <a:pt x="3725385" y="425211"/>
                    <a:pt x="3717473" y="428488"/>
                    <a:pt x="3709223" y="428488"/>
                  </a:cubicBezTo>
                  <a:lnTo>
                    <a:pt x="31106" y="428488"/>
                  </a:lnTo>
                  <a:cubicBezTo>
                    <a:pt x="22856" y="428488"/>
                    <a:pt x="14944" y="425211"/>
                    <a:pt x="9111" y="419377"/>
                  </a:cubicBezTo>
                  <a:cubicBezTo>
                    <a:pt x="3277" y="413544"/>
                    <a:pt x="0" y="405632"/>
                    <a:pt x="0" y="397382"/>
                  </a:cubicBezTo>
                  <a:lnTo>
                    <a:pt x="0" y="31106"/>
                  </a:lnTo>
                  <a:cubicBezTo>
                    <a:pt x="0" y="22856"/>
                    <a:pt x="3277" y="14944"/>
                    <a:pt x="9111" y="9111"/>
                  </a:cubicBezTo>
                  <a:cubicBezTo>
                    <a:pt x="14944" y="3277"/>
                    <a:pt x="22856" y="0"/>
                    <a:pt x="31106" y="0"/>
                  </a:cubicBezTo>
                  <a:close/>
                </a:path>
              </a:pathLst>
            </a:custGeom>
            <a:solidFill>
              <a:srgbClr val="1E1E27">
                <a:alpha val="19608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3740329" cy="457063"/>
            </a:xfrm>
            <a:prstGeom prst="rect">
              <a:avLst/>
            </a:prstGeom>
          </p:spPr>
          <p:txBody>
            <a:bodyPr anchor="ctr" rtlCol="false" tIns="45405" lIns="45405" bIns="45405" rIns="4540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7" id="67"/>
          <p:cNvGrpSpPr>
            <a:grpSpLocks noChangeAspect="true"/>
          </p:cNvGrpSpPr>
          <p:nvPr/>
        </p:nvGrpSpPr>
        <p:grpSpPr>
          <a:xfrm rot="0">
            <a:off x="4976544" y="8149788"/>
            <a:ext cx="1354981" cy="1354981"/>
            <a:chOff x="0" y="0"/>
            <a:chExt cx="14840029" cy="1484002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1"/>
              <a:stretch>
                <a:fillRect l="223" t="-11537" r="223" b="-11537"/>
              </a:stretch>
            </a:blipFill>
          </p:spPr>
        </p:sp>
      </p:grpSp>
      <p:sp>
        <p:nvSpPr>
          <p:cNvPr name="TextBox 71" id="71"/>
          <p:cNvSpPr txBox="true"/>
          <p:nvPr/>
        </p:nvSpPr>
        <p:spPr>
          <a:xfrm rot="0">
            <a:off x="6250648" y="8442076"/>
            <a:ext cx="4808040" cy="38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Gestora en recursos humanos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930473" y="8779653"/>
            <a:ext cx="3176749" cy="35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Rodriguez</a:t>
            </a:r>
          </a:p>
        </p:txBody>
      </p:sp>
      <p:sp>
        <p:nvSpPr>
          <p:cNvPr name="Freeform 73" id="73"/>
          <p:cNvSpPr/>
          <p:nvPr/>
        </p:nvSpPr>
        <p:spPr>
          <a:xfrm flipH="false" flipV="false" rot="0">
            <a:off x="12982737" y="2187870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5"/>
                </a:lnTo>
                <a:lnTo>
                  <a:pt x="0" y="817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2982737" y="3750986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5"/>
                </a:lnTo>
                <a:lnTo>
                  <a:pt x="0" y="817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2982737" y="5314102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6"/>
                </a:lnTo>
                <a:lnTo>
                  <a:pt x="0" y="8179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2982737" y="6877218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6"/>
                </a:lnTo>
                <a:lnTo>
                  <a:pt x="0" y="8179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2982737" y="8440335"/>
            <a:ext cx="706518" cy="817965"/>
          </a:xfrm>
          <a:custGeom>
            <a:avLst/>
            <a:gdLst/>
            <a:ahLst/>
            <a:cxnLst/>
            <a:rect r="r" b="b" t="t" l="l"/>
            <a:pathLst>
              <a:path h="817965" w="706518">
                <a:moveTo>
                  <a:pt x="0" y="0"/>
                </a:moveTo>
                <a:lnTo>
                  <a:pt x="706518" y="0"/>
                </a:lnTo>
                <a:lnTo>
                  <a:pt x="706518" y="817965"/>
                </a:lnTo>
                <a:lnTo>
                  <a:pt x="0" y="817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8" id="78"/>
          <p:cNvGrpSpPr/>
          <p:nvPr/>
        </p:nvGrpSpPr>
        <p:grpSpPr>
          <a:xfrm rot="0">
            <a:off x="14704757" y="2341392"/>
            <a:ext cx="2665999" cy="504123"/>
            <a:chOff x="0" y="0"/>
            <a:chExt cx="3554665" cy="672163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0" y="0"/>
              <a:ext cx="3554665" cy="672163"/>
              <a:chOff x="0" y="0"/>
              <a:chExt cx="771536" cy="145892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19050"/>
                <a:ext cx="771536" cy="1649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82" id="82"/>
            <p:cNvSpPr txBox="true"/>
            <p:nvPr/>
          </p:nvSpPr>
          <p:spPr>
            <a:xfrm rot="0">
              <a:off x="122665" y="75423"/>
              <a:ext cx="3309335" cy="473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7"/>
                </a:lnSpc>
              </a:pPr>
              <a:r>
                <a:rPr lang="en-US" sz="214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4704757" y="3904508"/>
            <a:ext cx="2665999" cy="504123"/>
            <a:chOff x="0" y="0"/>
            <a:chExt cx="3554665" cy="672163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0"/>
              <a:ext cx="3554665" cy="672163"/>
              <a:chOff x="0" y="0"/>
              <a:chExt cx="771536" cy="145892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19050"/>
                <a:ext cx="771536" cy="1649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87" id="87"/>
            <p:cNvSpPr txBox="true"/>
            <p:nvPr/>
          </p:nvSpPr>
          <p:spPr>
            <a:xfrm rot="0">
              <a:off x="122665" y="75423"/>
              <a:ext cx="3309335" cy="473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7"/>
                </a:lnSpc>
              </a:pPr>
              <a:r>
                <a:rPr lang="en-US" sz="214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4704757" y="5467624"/>
            <a:ext cx="2665999" cy="504123"/>
            <a:chOff x="0" y="0"/>
            <a:chExt cx="3554665" cy="672163"/>
          </a:xfrm>
        </p:grpSpPr>
        <p:grpSp>
          <p:nvGrpSpPr>
            <p:cNvPr name="Group 89" id="89"/>
            <p:cNvGrpSpPr/>
            <p:nvPr/>
          </p:nvGrpSpPr>
          <p:grpSpPr>
            <a:xfrm rot="0">
              <a:off x="0" y="0"/>
              <a:ext cx="3554665" cy="672163"/>
              <a:chOff x="0" y="0"/>
              <a:chExt cx="771536" cy="145892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9050"/>
                <a:ext cx="771536" cy="1649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92" id="92"/>
            <p:cNvSpPr txBox="true"/>
            <p:nvPr/>
          </p:nvSpPr>
          <p:spPr>
            <a:xfrm rot="0">
              <a:off x="122665" y="75423"/>
              <a:ext cx="3309335" cy="473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7"/>
                </a:lnSpc>
              </a:pPr>
              <a:r>
                <a:rPr lang="en-US" sz="214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4704757" y="7030740"/>
            <a:ext cx="2665999" cy="504123"/>
            <a:chOff x="0" y="0"/>
            <a:chExt cx="3554665" cy="672163"/>
          </a:xfrm>
        </p:grpSpPr>
        <p:grpSp>
          <p:nvGrpSpPr>
            <p:cNvPr name="Group 94" id="94"/>
            <p:cNvGrpSpPr/>
            <p:nvPr/>
          </p:nvGrpSpPr>
          <p:grpSpPr>
            <a:xfrm rot="0">
              <a:off x="0" y="0"/>
              <a:ext cx="3554665" cy="672163"/>
              <a:chOff x="0" y="0"/>
              <a:chExt cx="771536" cy="145892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9050"/>
                <a:ext cx="771536" cy="1649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97" id="97"/>
            <p:cNvSpPr txBox="true"/>
            <p:nvPr/>
          </p:nvSpPr>
          <p:spPr>
            <a:xfrm rot="0">
              <a:off x="122665" y="75423"/>
              <a:ext cx="3309335" cy="473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7"/>
                </a:lnSpc>
              </a:pPr>
              <a:r>
                <a:rPr lang="en-US" sz="214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4704757" y="8593856"/>
            <a:ext cx="2665999" cy="504123"/>
            <a:chOff x="0" y="0"/>
            <a:chExt cx="3554665" cy="672163"/>
          </a:xfrm>
        </p:grpSpPr>
        <p:grpSp>
          <p:nvGrpSpPr>
            <p:cNvPr name="Group 99" id="99"/>
            <p:cNvGrpSpPr/>
            <p:nvPr/>
          </p:nvGrpSpPr>
          <p:grpSpPr>
            <a:xfrm rot="0">
              <a:off x="0" y="0"/>
              <a:ext cx="3554665" cy="672163"/>
              <a:chOff x="0" y="0"/>
              <a:chExt cx="771536" cy="145892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771536" cy="145892"/>
              </a:xfrm>
              <a:custGeom>
                <a:avLst/>
                <a:gdLst/>
                <a:ahLst/>
                <a:cxnLst/>
                <a:rect r="r" b="b" t="t" l="l"/>
                <a:pathLst>
                  <a:path h="145892" w="771536">
                    <a:moveTo>
                      <a:pt x="54877" y="0"/>
                    </a:moveTo>
                    <a:lnTo>
                      <a:pt x="716659" y="0"/>
                    </a:lnTo>
                    <a:cubicBezTo>
                      <a:pt x="746967" y="0"/>
                      <a:pt x="771536" y="24569"/>
                      <a:pt x="771536" y="54877"/>
                    </a:cubicBezTo>
                    <a:lnTo>
                      <a:pt x="771536" y="91015"/>
                    </a:lnTo>
                    <a:cubicBezTo>
                      <a:pt x="771536" y="121323"/>
                      <a:pt x="746967" y="145892"/>
                      <a:pt x="716659" y="145892"/>
                    </a:cubicBezTo>
                    <a:lnTo>
                      <a:pt x="54877" y="145892"/>
                    </a:lnTo>
                    <a:cubicBezTo>
                      <a:pt x="24569" y="145892"/>
                      <a:pt x="0" y="121323"/>
                      <a:pt x="0" y="91015"/>
                    </a:cubicBezTo>
                    <a:lnTo>
                      <a:pt x="0" y="54877"/>
                    </a:lnTo>
                    <a:cubicBezTo>
                      <a:pt x="0" y="24569"/>
                      <a:pt x="24569" y="0"/>
                      <a:pt x="54877" y="0"/>
                    </a:cubicBezTo>
                    <a:close/>
                  </a:path>
                </a:pathLst>
              </a:custGeom>
              <a:solidFill>
                <a:srgbClr val="62CB42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19050"/>
                <a:ext cx="771536" cy="1649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102" id="102"/>
            <p:cNvSpPr txBox="true"/>
            <p:nvPr/>
          </p:nvSpPr>
          <p:spPr>
            <a:xfrm rot="0">
              <a:off x="122665" y="75423"/>
              <a:ext cx="3309335" cy="473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7"/>
                </a:lnSpc>
              </a:pPr>
              <a:r>
                <a:rPr lang="en-US" sz="214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Exportar PDF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821" y="431255"/>
            <a:ext cx="2468396" cy="752042"/>
          </a:xfrm>
          <a:custGeom>
            <a:avLst/>
            <a:gdLst/>
            <a:ahLst/>
            <a:cxnLst/>
            <a:rect r="r" b="b" t="t" l="l"/>
            <a:pathLst>
              <a:path h="752042" w="2468396">
                <a:moveTo>
                  <a:pt x="0" y="0"/>
                </a:moveTo>
                <a:lnTo>
                  <a:pt x="2468396" y="0"/>
                </a:lnTo>
                <a:lnTo>
                  <a:pt x="2468396" y="752042"/>
                </a:lnTo>
                <a:lnTo>
                  <a:pt x="0" y="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07424" y="0"/>
            <a:ext cx="11946221" cy="10104511"/>
            <a:chOff x="0" y="0"/>
            <a:chExt cx="3146330" cy="2661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6330" cy="2661270"/>
            </a:xfrm>
            <a:custGeom>
              <a:avLst/>
              <a:gdLst/>
              <a:ahLst/>
              <a:cxnLst/>
              <a:rect r="r" b="b" t="t" l="l"/>
              <a:pathLst>
                <a:path h="2661270" w="3146330">
                  <a:moveTo>
                    <a:pt x="33051" y="0"/>
                  </a:moveTo>
                  <a:lnTo>
                    <a:pt x="3113279" y="0"/>
                  </a:lnTo>
                  <a:cubicBezTo>
                    <a:pt x="3131532" y="0"/>
                    <a:pt x="3146330" y="14798"/>
                    <a:pt x="3146330" y="33051"/>
                  </a:cubicBezTo>
                  <a:lnTo>
                    <a:pt x="3146330" y="2628219"/>
                  </a:lnTo>
                  <a:cubicBezTo>
                    <a:pt x="3146330" y="2646473"/>
                    <a:pt x="3131532" y="2661270"/>
                    <a:pt x="3113279" y="2661270"/>
                  </a:cubicBezTo>
                  <a:lnTo>
                    <a:pt x="33051" y="2661270"/>
                  </a:lnTo>
                  <a:cubicBezTo>
                    <a:pt x="14798" y="2661270"/>
                    <a:pt x="0" y="2646473"/>
                    <a:pt x="0" y="2628219"/>
                  </a:cubicBezTo>
                  <a:lnTo>
                    <a:pt x="0" y="33051"/>
                  </a:lnTo>
                  <a:cubicBezTo>
                    <a:pt x="0" y="14798"/>
                    <a:pt x="14798" y="0"/>
                    <a:pt x="33051" y="0"/>
                  </a:cubicBezTo>
                  <a:close/>
                </a:path>
              </a:pathLst>
            </a:custGeom>
            <a:solidFill>
              <a:srgbClr val="D9D9D9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46330" cy="2708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9537215" y="-525160"/>
            <a:ext cx="1274945" cy="20349375"/>
            <a:chOff x="0" y="0"/>
            <a:chExt cx="335788" cy="5359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5788" cy="5359506"/>
            </a:xfrm>
            <a:custGeom>
              <a:avLst/>
              <a:gdLst/>
              <a:ahLst/>
              <a:cxnLst/>
              <a:rect r="r" b="b" t="t" l="l"/>
              <a:pathLst>
                <a:path h="5359506" w="335788">
                  <a:moveTo>
                    <a:pt x="0" y="0"/>
                  </a:moveTo>
                  <a:lnTo>
                    <a:pt x="335788" y="0"/>
                  </a:lnTo>
                  <a:lnTo>
                    <a:pt x="335788" y="5359506"/>
                  </a:lnTo>
                  <a:lnTo>
                    <a:pt x="0" y="5359506"/>
                  </a:ln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5788" cy="5407131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90773" y="149192"/>
            <a:ext cx="1758107" cy="1646027"/>
          </a:xfrm>
          <a:custGeom>
            <a:avLst/>
            <a:gdLst/>
            <a:ahLst/>
            <a:cxnLst/>
            <a:rect r="r" b="b" t="t" l="l"/>
            <a:pathLst>
              <a:path h="1646027" w="1758107">
                <a:moveTo>
                  <a:pt x="0" y="0"/>
                </a:moveTo>
                <a:lnTo>
                  <a:pt x="1758107" y="0"/>
                </a:lnTo>
                <a:lnTo>
                  <a:pt x="1758107" y="1646027"/>
                </a:lnTo>
                <a:lnTo>
                  <a:pt x="0" y="164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19591" y="7481443"/>
            <a:ext cx="3700471" cy="942443"/>
            <a:chOff x="0" y="0"/>
            <a:chExt cx="4933962" cy="12565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446030" y="68796"/>
              <a:ext cx="4041901" cy="1044881"/>
              <a:chOff x="0" y="0"/>
              <a:chExt cx="960522" cy="24830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60522" cy="248307"/>
              </a:xfrm>
              <a:custGeom>
                <a:avLst/>
                <a:gdLst/>
                <a:ahLst/>
                <a:cxnLst/>
                <a:rect r="r" b="b" t="t" l="l"/>
                <a:pathLst>
                  <a:path h="248307" w="960522">
                    <a:moveTo>
                      <a:pt x="75221" y="0"/>
                    </a:moveTo>
                    <a:lnTo>
                      <a:pt x="885301" y="0"/>
                    </a:lnTo>
                    <a:cubicBezTo>
                      <a:pt x="905251" y="0"/>
                      <a:pt x="924384" y="7925"/>
                      <a:pt x="938491" y="22032"/>
                    </a:cubicBezTo>
                    <a:cubicBezTo>
                      <a:pt x="952597" y="36138"/>
                      <a:pt x="960522" y="55271"/>
                      <a:pt x="960522" y="75221"/>
                    </a:cubicBezTo>
                    <a:lnTo>
                      <a:pt x="960522" y="173086"/>
                    </a:lnTo>
                    <a:cubicBezTo>
                      <a:pt x="960522" y="193036"/>
                      <a:pt x="952597" y="212168"/>
                      <a:pt x="938491" y="226275"/>
                    </a:cubicBezTo>
                    <a:cubicBezTo>
                      <a:pt x="924384" y="240382"/>
                      <a:pt x="905251" y="248307"/>
                      <a:pt x="885301" y="248307"/>
                    </a:cubicBezTo>
                    <a:lnTo>
                      <a:pt x="75221" y="248307"/>
                    </a:lnTo>
                    <a:cubicBezTo>
                      <a:pt x="55271" y="248307"/>
                      <a:pt x="36138" y="240382"/>
                      <a:pt x="22032" y="226275"/>
                    </a:cubicBezTo>
                    <a:cubicBezTo>
                      <a:pt x="7925" y="212168"/>
                      <a:pt x="0" y="193036"/>
                      <a:pt x="0" y="173086"/>
                    </a:cubicBezTo>
                    <a:lnTo>
                      <a:pt x="0" y="75221"/>
                    </a:lnTo>
                    <a:cubicBezTo>
                      <a:pt x="0" y="55271"/>
                      <a:pt x="7925" y="36138"/>
                      <a:pt x="22032" y="22032"/>
                    </a:cubicBezTo>
                    <a:cubicBezTo>
                      <a:pt x="36138" y="7925"/>
                      <a:pt x="55271" y="0"/>
                      <a:pt x="7522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960522" cy="295932"/>
              </a:xfrm>
              <a:prstGeom prst="rect">
                <a:avLst/>
              </a:prstGeom>
            </p:spPr>
            <p:txBody>
              <a:bodyPr anchor="ctr" rtlCol="false" tIns="73546" lIns="73546" bIns="73546" rIns="73546"/>
              <a:lstStyle/>
              <a:p>
                <a:pPr algn="ctr">
                  <a:lnSpc>
                    <a:spcPts val="2834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46030" y="0"/>
              <a:ext cx="4154019" cy="1256591"/>
            </a:xfrm>
            <a:custGeom>
              <a:avLst/>
              <a:gdLst/>
              <a:ahLst/>
              <a:cxnLst/>
              <a:rect r="r" b="b" t="t" l="l"/>
              <a:pathLst>
                <a:path h="1256591" w="4154019">
                  <a:moveTo>
                    <a:pt x="0" y="0"/>
                  </a:moveTo>
                  <a:lnTo>
                    <a:pt x="4154019" y="0"/>
                  </a:lnTo>
                  <a:lnTo>
                    <a:pt x="4154019" y="1256591"/>
                  </a:lnTo>
                  <a:lnTo>
                    <a:pt x="0" y="1256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17837"/>
              <a:ext cx="4933962" cy="55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9"/>
                </a:lnSpc>
                <a:spcBef>
                  <a:spcPct val="0"/>
                </a:spcBef>
              </a:pPr>
              <a:r>
                <a:rPr lang="en-US" sz="2435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CONFIRMAR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07009" y="5610165"/>
            <a:ext cx="4692285" cy="1011056"/>
            <a:chOff x="0" y="0"/>
            <a:chExt cx="1152385" cy="2483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2385" cy="248307"/>
            </a:xfrm>
            <a:custGeom>
              <a:avLst/>
              <a:gdLst/>
              <a:ahLst/>
              <a:cxnLst/>
              <a:rect r="r" b="b" t="t" l="l"/>
              <a:pathLst>
                <a:path h="248307" w="1152385">
                  <a:moveTo>
                    <a:pt x="124153" y="0"/>
                  </a:moveTo>
                  <a:lnTo>
                    <a:pt x="1028231" y="0"/>
                  </a:lnTo>
                  <a:cubicBezTo>
                    <a:pt x="1061159" y="0"/>
                    <a:pt x="1092738" y="13080"/>
                    <a:pt x="1116021" y="36364"/>
                  </a:cubicBezTo>
                  <a:cubicBezTo>
                    <a:pt x="1139304" y="59647"/>
                    <a:pt x="1152385" y="91226"/>
                    <a:pt x="1152385" y="124153"/>
                  </a:cubicBezTo>
                  <a:lnTo>
                    <a:pt x="1152385" y="124153"/>
                  </a:lnTo>
                  <a:cubicBezTo>
                    <a:pt x="1152385" y="157081"/>
                    <a:pt x="1139304" y="188660"/>
                    <a:pt x="1116021" y="211943"/>
                  </a:cubicBezTo>
                  <a:cubicBezTo>
                    <a:pt x="1092738" y="235226"/>
                    <a:pt x="1061159" y="248307"/>
                    <a:pt x="1028231" y="248307"/>
                  </a:cubicBezTo>
                  <a:lnTo>
                    <a:pt x="124153" y="248307"/>
                  </a:lnTo>
                  <a:cubicBezTo>
                    <a:pt x="91226" y="248307"/>
                    <a:pt x="59647" y="235226"/>
                    <a:pt x="36364" y="211943"/>
                  </a:cubicBezTo>
                  <a:cubicBezTo>
                    <a:pt x="13080" y="188660"/>
                    <a:pt x="0" y="157081"/>
                    <a:pt x="0" y="124153"/>
                  </a:cubicBezTo>
                  <a:lnTo>
                    <a:pt x="0" y="124153"/>
                  </a:lnTo>
                  <a:cubicBezTo>
                    <a:pt x="0" y="91226"/>
                    <a:pt x="13080" y="59647"/>
                    <a:pt x="36364" y="36364"/>
                  </a:cubicBezTo>
                  <a:cubicBezTo>
                    <a:pt x="59647" y="13080"/>
                    <a:pt x="91226" y="0"/>
                    <a:pt x="1241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52385" cy="295932"/>
            </a:xfrm>
            <a:prstGeom prst="rect">
              <a:avLst/>
            </a:prstGeom>
          </p:spPr>
          <p:txBody>
            <a:bodyPr anchor="ctr" rtlCol="false" tIns="73546" lIns="73546" bIns="73546" rIns="73546"/>
            <a:lstStyle/>
            <a:p>
              <a:pPr algn="ctr">
                <a:lnSpc>
                  <a:spcPts val="283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07009" y="5577654"/>
            <a:ext cx="4692285" cy="1026437"/>
          </a:xfrm>
          <a:custGeom>
            <a:avLst/>
            <a:gdLst/>
            <a:ahLst/>
            <a:cxnLst/>
            <a:rect r="r" b="b" t="t" l="l"/>
            <a:pathLst>
              <a:path h="1026437" w="4692285">
                <a:moveTo>
                  <a:pt x="0" y="0"/>
                </a:moveTo>
                <a:lnTo>
                  <a:pt x="4692285" y="0"/>
                </a:lnTo>
                <a:lnTo>
                  <a:pt x="4692285" y="1026437"/>
                </a:lnTo>
                <a:lnTo>
                  <a:pt x="0" y="1026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444829" y="5860423"/>
            <a:ext cx="384999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>
                    <a:alpha val="11765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Ejm: 1032562546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7282" y="3858326"/>
            <a:ext cx="6349784" cy="104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Introduce tu número de identicación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5053" y="2176447"/>
            <a:ext cx="4774241" cy="108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142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¿TIENES PROBLEMAS PARA ENTRAR?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23797" y="3444712"/>
            <a:ext cx="6129018" cy="5657532"/>
            <a:chOff x="0" y="0"/>
            <a:chExt cx="8172024" cy="7543375"/>
          </a:xfrm>
        </p:grpSpPr>
        <p:sp>
          <p:nvSpPr>
            <p:cNvPr name="Freeform 24" id="24"/>
            <p:cNvSpPr/>
            <p:nvPr/>
          </p:nvSpPr>
          <p:spPr>
            <a:xfrm flipH="true" flipV="false" rot="0">
              <a:off x="0" y="1297654"/>
              <a:ext cx="6245722" cy="6245722"/>
            </a:xfrm>
            <a:custGeom>
              <a:avLst/>
              <a:gdLst/>
              <a:ahLst/>
              <a:cxnLst/>
              <a:rect r="r" b="b" t="t" l="l"/>
              <a:pathLst>
                <a:path h="6245722" w="6245722">
                  <a:moveTo>
                    <a:pt x="6245722" y="0"/>
                  </a:moveTo>
                  <a:lnTo>
                    <a:pt x="0" y="0"/>
                  </a:lnTo>
                  <a:lnTo>
                    <a:pt x="0" y="6245721"/>
                  </a:lnTo>
                  <a:lnTo>
                    <a:pt x="6245722" y="6245721"/>
                  </a:lnTo>
                  <a:lnTo>
                    <a:pt x="6245722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0">
              <a:off x="4319420" y="0"/>
              <a:ext cx="3852604" cy="2843922"/>
            </a:xfrm>
            <a:custGeom>
              <a:avLst/>
              <a:gdLst/>
              <a:ahLst/>
              <a:cxnLst/>
              <a:rect r="r" b="b" t="t" l="l"/>
              <a:pathLst>
                <a:path h="2843922" w="3852604">
                  <a:moveTo>
                    <a:pt x="3852604" y="0"/>
                  </a:moveTo>
                  <a:lnTo>
                    <a:pt x="0" y="0"/>
                  </a:lnTo>
                  <a:lnTo>
                    <a:pt x="0" y="2843922"/>
                  </a:lnTo>
                  <a:lnTo>
                    <a:pt x="3852604" y="2843922"/>
                  </a:lnTo>
                  <a:lnTo>
                    <a:pt x="3852604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119413" y="324762"/>
              <a:ext cx="2252618" cy="1907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2"/>
                </a:lnSpc>
              </a:pPr>
              <a:r>
                <a:rPr lang="en-US" sz="1637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Recuerda que solo puede hacer este paso desde su correo laboral.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325514" cy="9482863"/>
            <a:chOff x="0" y="0"/>
            <a:chExt cx="1116915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915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16915">
                  <a:moveTo>
                    <a:pt x="39376" y="0"/>
                  </a:moveTo>
                  <a:lnTo>
                    <a:pt x="1077539" y="0"/>
                  </a:lnTo>
                  <a:cubicBezTo>
                    <a:pt x="1099286" y="0"/>
                    <a:pt x="1116915" y="17629"/>
                    <a:pt x="1116915" y="39376"/>
                  </a:cubicBezTo>
                  <a:lnTo>
                    <a:pt x="1116915" y="2409248"/>
                  </a:lnTo>
                  <a:cubicBezTo>
                    <a:pt x="1116915" y="2430994"/>
                    <a:pt x="1099286" y="2448624"/>
                    <a:pt x="1077539" y="2448624"/>
                  </a:cubicBezTo>
                  <a:lnTo>
                    <a:pt x="39376" y="2448624"/>
                  </a:lnTo>
                  <a:cubicBezTo>
                    <a:pt x="17629" y="2448624"/>
                    <a:pt x="0" y="2430994"/>
                    <a:pt x="0" y="2409248"/>
                  </a:cubicBezTo>
                  <a:lnTo>
                    <a:pt x="0" y="39376"/>
                  </a:lnTo>
                  <a:cubicBezTo>
                    <a:pt x="0" y="17629"/>
                    <a:pt x="17629" y="0"/>
                    <a:pt x="39376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915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2920" y="2106546"/>
            <a:ext cx="716223" cy="700108"/>
          </a:xfrm>
          <a:custGeom>
            <a:avLst/>
            <a:gdLst/>
            <a:ahLst/>
            <a:cxnLst/>
            <a:rect r="r" b="b" t="t" l="l"/>
            <a:pathLst>
              <a:path h="700108" w="716223">
                <a:moveTo>
                  <a:pt x="0" y="0"/>
                </a:moveTo>
                <a:lnTo>
                  <a:pt x="716223" y="0"/>
                </a:lnTo>
                <a:lnTo>
                  <a:pt x="716223" y="700108"/>
                </a:lnTo>
                <a:lnTo>
                  <a:pt x="0" y="7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68625" y="2259031"/>
            <a:ext cx="2164820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64115" y="3132547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9999" y="3271783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80510" y="4082945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4"/>
                </a:lnTo>
                <a:lnTo>
                  <a:pt x="0" y="5828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1827" y="4227703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12920" y="514350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6860" y="527205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80510" y="6187047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30"/>
                </a:lnTo>
                <a:lnTo>
                  <a:pt x="0" y="591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84334" y="6343439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4115" y="7221136"/>
            <a:ext cx="706518" cy="604956"/>
          </a:xfrm>
          <a:custGeom>
            <a:avLst/>
            <a:gdLst/>
            <a:ahLst/>
            <a:cxnLst/>
            <a:rect r="r" b="b" t="t" l="l"/>
            <a:pathLst>
              <a:path h="604956" w="706518">
                <a:moveTo>
                  <a:pt x="0" y="0"/>
                </a:moveTo>
                <a:lnTo>
                  <a:pt x="706518" y="0"/>
                </a:lnTo>
                <a:lnTo>
                  <a:pt x="706518" y="604955"/>
                </a:lnTo>
                <a:lnTo>
                  <a:pt x="0" y="6049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09948" y="7245968"/>
            <a:ext cx="1516836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296939" y="1076158"/>
            <a:ext cx="13991061" cy="9286876"/>
            <a:chOff x="0" y="0"/>
            <a:chExt cx="4193565" cy="27835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93565" cy="2783571"/>
            </a:xfrm>
            <a:custGeom>
              <a:avLst/>
              <a:gdLst/>
              <a:ahLst/>
              <a:cxnLst/>
              <a:rect r="r" b="b" t="t" l="l"/>
              <a:pathLst>
                <a:path h="2783571" w="4193565">
                  <a:moveTo>
                    <a:pt x="28221" y="0"/>
                  </a:moveTo>
                  <a:lnTo>
                    <a:pt x="4165344" y="0"/>
                  </a:lnTo>
                  <a:cubicBezTo>
                    <a:pt x="4172829" y="0"/>
                    <a:pt x="4180006" y="2973"/>
                    <a:pt x="4185299" y="8266"/>
                  </a:cubicBezTo>
                  <a:cubicBezTo>
                    <a:pt x="4190591" y="13558"/>
                    <a:pt x="4193565" y="20736"/>
                    <a:pt x="4193565" y="28221"/>
                  </a:cubicBezTo>
                  <a:lnTo>
                    <a:pt x="4193565" y="2755350"/>
                  </a:lnTo>
                  <a:cubicBezTo>
                    <a:pt x="4193565" y="2762835"/>
                    <a:pt x="4190591" y="2770013"/>
                    <a:pt x="4185299" y="2775306"/>
                  </a:cubicBezTo>
                  <a:cubicBezTo>
                    <a:pt x="4180006" y="2780598"/>
                    <a:pt x="4172829" y="2783571"/>
                    <a:pt x="4165344" y="2783571"/>
                  </a:cubicBezTo>
                  <a:lnTo>
                    <a:pt x="28221" y="2783571"/>
                  </a:lnTo>
                  <a:cubicBezTo>
                    <a:pt x="20736" y="2783571"/>
                    <a:pt x="13558" y="2780598"/>
                    <a:pt x="8266" y="2775306"/>
                  </a:cubicBezTo>
                  <a:cubicBezTo>
                    <a:pt x="2973" y="2770013"/>
                    <a:pt x="0" y="2762835"/>
                    <a:pt x="0" y="2755350"/>
                  </a:cubicBezTo>
                  <a:lnTo>
                    <a:pt x="0" y="28221"/>
                  </a:lnTo>
                  <a:cubicBezTo>
                    <a:pt x="0" y="20736"/>
                    <a:pt x="2973" y="13558"/>
                    <a:pt x="8266" y="8266"/>
                  </a:cubicBezTo>
                  <a:cubicBezTo>
                    <a:pt x="13558" y="2973"/>
                    <a:pt x="20736" y="0"/>
                    <a:pt x="28221" y="0"/>
                  </a:cubicBezTo>
                  <a:close/>
                </a:path>
              </a:pathLst>
            </a:custGeom>
            <a:solidFill>
              <a:srgbClr val="B4B4B5">
                <a:alpha val="32941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193565" cy="2831196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12189" y="9089919"/>
            <a:ext cx="10183052" cy="928855"/>
            <a:chOff x="0" y="0"/>
            <a:chExt cx="13577403" cy="1238474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1051988" y="2753"/>
              <a:ext cx="11286942" cy="1232967"/>
              <a:chOff x="0" y="0"/>
              <a:chExt cx="2751008" cy="30051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751008" cy="300516"/>
              </a:xfrm>
              <a:custGeom>
                <a:avLst/>
                <a:gdLst/>
                <a:ahLst/>
                <a:cxnLst/>
                <a:rect r="r" b="b" t="t" l="l"/>
                <a:pathLst>
                  <a:path h="300516" w="2751008">
                    <a:moveTo>
                      <a:pt x="46642" y="0"/>
                    </a:moveTo>
                    <a:lnTo>
                      <a:pt x="2704366" y="0"/>
                    </a:lnTo>
                    <a:cubicBezTo>
                      <a:pt x="2716736" y="0"/>
                      <a:pt x="2728600" y="4914"/>
                      <a:pt x="2737347" y="13661"/>
                    </a:cubicBezTo>
                    <a:cubicBezTo>
                      <a:pt x="2746094" y="22408"/>
                      <a:pt x="2751008" y="34272"/>
                      <a:pt x="2751008" y="46642"/>
                    </a:cubicBezTo>
                    <a:lnTo>
                      <a:pt x="2751008" y="253873"/>
                    </a:lnTo>
                    <a:cubicBezTo>
                      <a:pt x="2751008" y="266243"/>
                      <a:pt x="2746094" y="278107"/>
                      <a:pt x="2737347" y="286854"/>
                    </a:cubicBezTo>
                    <a:cubicBezTo>
                      <a:pt x="2728600" y="295601"/>
                      <a:pt x="2716736" y="300516"/>
                      <a:pt x="2704366" y="300516"/>
                    </a:cubicBezTo>
                    <a:lnTo>
                      <a:pt x="46642" y="300516"/>
                    </a:lnTo>
                    <a:cubicBezTo>
                      <a:pt x="20883" y="300516"/>
                      <a:pt x="0" y="279633"/>
                      <a:pt x="0" y="253873"/>
                    </a:cubicBezTo>
                    <a:lnTo>
                      <a:pt x="0" y="46642"/>
                    </a:lnTo>
                    <a:cubicBezTo>
                      <a:pt x="0" y="34272"/>
                      <a:pt x="4914" y="22408"/>
                      <a:pt x="13661" y="13661"/>
                    </a:cubicBezTo>
                    <a:cubicBezTo>
                      <a:pt x="22408" y="4914"/>
                      <a:pt x="34272" y="0"/>
                      <a:pt x="46642" y="0"/>
                    </a:cubicBezTo>
                    <a:close/>
                  </a:path>
                </a:pathLst>
              </a:custGeom>
              <a:solidFill>
                <a:srgbClr val="3D9423">
                  <a:alpha val="48627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2751008" cy="348141"/>
              </a:xfrm>
              <a:prstGeom prst="rect">
                <a:avLst/>
              </a:prstGeom>
            </p:spPr>
            <p:txBody>
              <a:bodyPr anchor="ctr" rtlCol="false" tIns="41170" lIns="41170" bIns="41170" rIns="4117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0" y="161756"/>
              <a:ext cx="825552" cy="894907"/>
            </a:xfrm>
            <a:custGeom>
              <a:avLst/>
              <a:gdLst/>
              <a:ahLst/>
              <a:cxnLst/>
              <a:rect r="r" b="b" t="t" l="l"/>
              <a:pathLst>
                <a:path h="894907" w="825552">
                  <a:moveTo>
                    <a:pt x="0" y="0"/>
                  </a:moveTo>
                  <a:lnTo>
                    <a:pt x="825552" y="0"/>
                  </a:lnTo>
                  <a:lnTo>
                    <a:pt x="825552" y="894907"/>
                  </a:lnTo>
                  <a:lnTo>
                    <a:pt x="0" y="89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2596342">
              <a:off x="12520101" y="181171"/>
              <a:ext cx="876131" cy="876131"/>
            </a:xfrm>
            <a:custGeom>
              <a:avLst/>
              <a:gdLst/>
              <a:ahLst/>
              <a:cxnLst/>
              <a:rect r="r" b="b" t="t" l="l"/>
              <a:pathLst>
                <a:path h="876131" w="876131">
                  <a:moveTo>
                    <a:pt x="0" y="0"/>
                  </a:moveTo>
                  <a:lnTo>
                    <a:pt x="876131" y="0"/>
                  </a:lnTo>
                  <a:lnTo>
                    <a:pt x="876131" y="876131"/>
                  </a:lnTo>
                  <a:lnTo>
                    <a:pt x="0" y="876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315989" y="1066586"/>
            <a:ext cx="2986985" cy="10291647"/>
            <a:chOff x="0" y="0"/>
            <a:chExt cx="491436" cy="16932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1436" cy="1693240"/>
            </a:xfrm>
            <a:custGeom>
              <a:avLst/>
              <a:gdLst/>
              <a:ahLst/>
              <a:cxnLst/>
              <a:rect r="r" b="b" t="t" l="l"/>
              <a:pathLst>
                <a:path h="1693240" w="491436">
                  <a:moveTo>
                    <a:pt x="491436" y="0"/>
                  </a:moveTo>
                  <a:lnTo>
                    <a:pt x="491436" y="1693240"/>
                  </a:lnTo>
                  <a:lnTo>
                    <a:pt x="245718" y="1566240"/>
                  </a:lnTo>
                  <a:lnTo>
                    <a:pt x="0" y="1693240"/>
                  </a:lnTo>
                  <a:lnTo>
                    <a:pt x="0" y="0"/>
                  </a:lnTo>
                  <a:lnTo>
                    <a:pt x="49143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000"/>
                  </a:srgbClr>
                </a:gs>
                <a:gs pos="100000">
                  <a:srgbClr val="555555">
                    <a:alpha val="9000"/>
                  </a:srgbClr>
                </a:gs>
              </a:gsLst>
              <a:lin ang="27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491436" cy="1613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6668900" y="1367112"/>
            <a:ext cx="571040" cy="571040"/>
          </a:xfrm>
          <a:custGeom>
            <a:avLst/>
            <a:gdLst/>
            <a:ahLst/>
            <a:cxnLst/>
            <a:rect r="r" b="b" t="t" l="l"/>
            <a:pathLst>
              <a:path h="571040" w="571040">
                <a:moveTo>
                  <a:pt x="0" y="0"/>
                </a:moveTo>
                <a:lnTo>
                  <a:pt x="571040" y="0"/>
                </a:lnTo>
                <a:lnTo>
                  <a:pt x="571040" y="571040"/>
                </a:lnTo>
                <a:lnTo>
                  <a:pt x="0" y="57104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821300" y="2940044"/>
            <a:ext cx="376441" cy="376441"/>
          </a:xfrm>
          <a:custGeom>
            <a:avLst/>
            <a:gdLst/>
            <a:ahLst/>
            <a:cxnLst/>
            <a:rect r="r" b="b" t="t" l="l"/>
            <a:pathLst>
              <a:path h="376441" w="376441">
                <a:moveTo>
                  <a:pt x="0" y="0"/>
                </a:moveTo>
                <a:lnTo>
                  <a:pt x="376442" y="0"/>
                </a:lnTo>
                <a:lnTo>
                  <a:pt x="376442" y="376441"/>
                </a:lnTo>
                <a:lnTo>
                  <a:pt x="0" y="37644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4449339" y="1456202"/>
            <a:ext cx="2119978" cy="359802"/>
            <a:chOff x="0" y="0"/>
            <a:chExt cx="558348" cy="9476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8348" cy="94763"/>
            </a:xfrm>
            <a:custGeom>
              <a:avLst/>
              <a:gdLst/>
              <a:ahLst/>
              <a:cxnLst/>
              <a:rect r="r" b="b" t="t" l="l"/>
              <a:pathLst>
                <a:path h="94763" w="558348">
                  <a:moveTo>
                    <a:pt x="47381" y="0"/>
                  </a:moveTo>
                  <a:lnTo>
                    <a:pt x="510967" y="0"/>
                  </a:lnTo>
                  <a:cubicBezTo>
                    <a:pt x="537135" y="0"/>
                    <a:pt x="558348" y="21213"/>
                    <a:pt x="558348" y="47381"/>
                  </a:cubicBezTo>
                  <a:lnTo>
                    <a:pt x="558348" y="47381"/>
                  </a:lnTo>
                  <a:cubicBezTo>
                    <a:pt x="558348" y="59948"/>
                    <a:pt x="553356" y="71999"/>
                    <a:pt x="544470" y="80885"/>
                  </a:cubicBezTo>
                  <a:cubicBezTo>
                    <a:pt x="535585" y="89771"/>
                    <a:pt x="523533" y="94763"/>
                    <a:pt x="510967" y="94763"/>
                  </a:cubicBezTo>
                  <a:lnTo>
                    <a:pt x="47381" y="94763"/>
                  </a:lnTo>
                  <a:cubicBezTo>
                    <a:pt x="34815" y="94763"/>
                    <a:pt x="22763" y="89771"/>
                    <a:pt x="13878" y="80885"/>
                  </a:cubicBezTo>
                  <a:cubicBezTo>
                    <a:pt x="4992" y="71999"/>
                    <a:pt x="0" y="59948"/>
                    <a:pt x="0" y="47381"/>
                  </a:cubicBezTo>
                  <a:lnTo>
                    <a:pt x="0" y="47381"/>
                  </a:lnTo>
                  <a:cubicBezTo>
                    <a:pt x="0" y="34815"/>
                    <a:pt x="4992" y="22763"/>
                    <a:pt x="13878" y="13878"/>
                  </a:cubicBezTo>
                  <a:cubicBezTo>
                    <a:pt x="22763" y="4992"/>
                    <a:pt x="34815" y="0"/>
                    <a:pt x="47381" y="0"/>
                  </a:cubicBez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558348" cy="142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true" rot="0">
            <a:off x="7283924" y="2132523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0" y="1134801"/>
                </a:moveTo>
                <a:lnTo>
                  <a:pt x="3109042" y="1134801"/>
                </a:lnTo>
                <a:lnTo>
                  <a:pt x="3109042" y="0"/>
                </a:lnTo>
                <a:lnTo>
                  <a:pt x="0" y="0"/>
                </a:lnTo>
                <a:lnTo>
                  <a:pt x="0" y="1134801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496964" y="2978952"/>
            <a:ext cx="2215920" cy="3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</a:pPr>
            <a:r>
              <a:rPr lang="en-US" sz="169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Auxiliar contable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68004" y="3188858"/>
            <a:ext cx="1068413" cy="27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2"/>
              </a:lnSpc>
            </a:pPr>
            <a:r>
              <a:rPr lang="en-US" sz="155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Dereck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4423340" y="3839547"/>
            <a:ext cx="2816600" cy="376441"/>
            <a:chOff x="0" y="0"/>
            <a:chExt cx="3755467" cy="50192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3253545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32203"/>
              <a:ext cx="3062572" cy="25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433028" y="257561"/>
              <a:ext cx="2023490" cy="232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2"/>
                </a:lnSpc>
              </a:pPr>
              <a:r>
                <a:rPr lang="en-US" sz="102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4496964" y="4616038"/>
            <a:ext cx="2700778" cy="433650"/>
            <a:chOff x="0" y="0"/>
            <a:chExt cx="3601037" cy="57820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3099115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 rot="0">
              <a:off x="0" y="-47625"/>
              <a:ext cx="2954560" cy="39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3"/>
                </a:lnSpc>
              </a:pPr>
              <a:r>
                <a:rPr lang="en-US" sz="169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Auxiliar contable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761387" y="229075"/>
              <a:ext cx="1424551" cy="349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2"/>
                </a:lnSpc>
              </a:pPr>
              <a:r>
                <a:rPr lang="en-US" sz="155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4425349" y="5430688"/>
            <a:ext cx="2730165" cy="447476"/>
            <a:chOff x="0" y="0"/>
            <a:chExt cx="3640220" cy="59663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3138298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0" y="-47625"/>
              <a:ext cx="3062572" cy="383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Administrador 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433028" y="297689"/>
              <a:ext cx="2157466" cy="298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130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Daniel Valbuena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4397942" y="6273733"/>
            <a:ext cx="2757572" cy="552502"/>
            <a:chOff x="0" y="0"/>
            <a:chExt cx="3676763" cy="73666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3174842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1" y="0"/>
                  </a:lnTo>
                  <a:lnTo>
                    <a:pt x="501921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2" id="62"/>
            <p:cNvSpPr txBox="true"/>
            <p:nvPr/>
          </p:nvSpPr>
          <p:spPr>
            <a:xfrm rot="0">
              <a:off x="0" y="110843"/>
              <a:ext cx="2954560" cy="39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3"/>
                </a:lnSpc>
              </a:pPr>
              <a:r>
                <a:rPr lang="en-US" sz="169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Auxiliar contable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761387" y="387543"/>
              <a:ext cx="1424551" cy="349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2"/>
                </a:lnSpc>
              </a:pPr>
              <a:r>
                <a:rPr lang="en-US" sz="155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4353734" y="7207235"/>
            <a:ext cx="2844008" cy="376441"/>
            <a:chOff x="0" y="0"/>
            <a:chExt cx="3792010" cy="50192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3290088" y="0"/>
              <a:ext cx="501922" cy="501922"/>
            </a:xfrm>
            <a:custGeom>
              <a:avLst/>
              <a:gdLst/>
              <a:ahLst/>
              <a:cxnLst/>
              <a:rect r="r" b="b" t="t" l="l"/>
              <a:pathLst>
                <a:path h="501922" w="501922">
                  <a:moveTo>
                    <a:pt x="0" y="0"/>
                  </a:moveTo>
                  <a:lnTo>
                    <a:pt x="501922" y="0"/>
                  </a:lnTo>
                  <a:lnTo>
                    <a:pt x="501922" y="501922"/>
                  </a:lnTo>
                  <a:lnTo>
                    <a:pt x="0" y="501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0" y="43892"/>
              <a:ext cx="3062572" cy="25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7"/>
                </a:lnSpc>
              </a:pPr>
              <a:r>
                <a:rPr lang="en-US" sz="111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433028" y="269250"/>
              <a:ext cx="2023490" cy="232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2"/>
                </a:lnSpc>
              </a:pPr>
              <a:r>
                <a:rPr lang="en-US" sz="102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</p:grpSp>
      <p:sp>
        <p:nvSpPr>
          <p:cNvPr name="Freeform 68" id="68"/>
          <p:cNvSpPr/>
          <p:nvPr/>
        </p:nvSpPr>
        <p:spPr>
          <a:xfrm flipH="true" flipV="false" rot="0">
            <a:off x="15178958" y="3520172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3109042" y="0"/>
                </a:moveTo>
                <a:lnTo>
                  <a:pt x="0" y="0"/>
                </a:lnTo>
                <a:lnTo>
                  <a:pt x="0" y="1134800"/>
                </a:lnTo>
                <a:lnTo>
                  <a:pt x="3109042" y="1134800"/>
                </a:lnTo>
                <a:lnTo>
                  <a:pt x="3109042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true" rot="0">
            <a:off x="7283924" y="5982584"/>
            <a:ext cx="3109042" cy="1134800"/>
          </a:xfrm>
          <a:custGeom>
            <a:avLst/>
            <a:gdLst/>
            <a:ahLst/>
            <a:cxnLst/>
            <a:rect r="r" b="b" t="t" l="l"/>
            <a:pathLst>
              <a:path h="1134800" w="3109042">
                <a:moveTo>
                  <a:pt x="0" y="1134800"/>
                </a:moveTo>
                <a:lnTo>
                  <a:pt x="3109042" y="1134800"/>
                </a:lnTo>
                <a:lnTo>
                  <a:pt x="3109042" y="0"/>
                </a:lnTo>
                <a:lnTo>
                  <a:pt x="0" y="0"/>
                </a:lnTo>
                <a:lnTo>
                  <a:pt x="0" y="113480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028700"/>
            <a:ext cx="4444337" cy="9482863"/>
            <a:chOff x="0" y="0"/>
            <a:chExt cx="1147597" cy="2448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759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47597">
                  <a:moveTo>
                    <a:pt x="38323" y="0"/>
                  </a:moveTo>
                  <a:lnTo>
                    <a:pt x="1109274" y="0"/>
                  </a:lnTo>
                  <a:cubicBezTo>
                    <a:pt x="1130440" y="0"/>
                    <a:pt x="1147597" y="17158"/>
                    <a:pt x="1147597" y="38323"/>
                  </a:cubicBezTo>
                  <a:lnTo>
                    <a:pt x="1147597" y="2410300"/>
                  </a:lnTo>
                  <a:cubicBezTo>
                    <a:pt x="1147597" y="2431466"/>
                    <a:pt x="1130440" y="2448624"/>
                    <a:pt x="1109274" y="2448624"/>
                  </a:cubicBezTo>
                  <a:lnTo>
                    <a:pt x="38323" y="2448624"/>
                  </a:lnTo>
                  <a:cubicBezTo>
                    <a:pt x="17158" y="2448624"/>
                    <a:pt x="0" y="2431466"/>
                    <a:pt x="0" y="2410300"/>
                  </a:cubicBezTo>
                  <a:lnTo>
                    <a:pt x="0" y="38323"/>
                  </a:lnTo>
                  <a:cubicBezTo>
                    <a:pt x="0" y="17158"/>
                    <a:pt x="17158" y="0"/>
                    <a:pt x="38323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4759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489" y="9276496"/>
            <a:ext cx="705989" cy="705989"/>
          </a:xfrm>
          <a:custGeom>
            <a:avLst/>
            <a:gdLst/>
            <a:ahLst/>
            <a:cxnLst/>
            <a:rect r="r" b="b" t="t" l="l"/>
            <a:pathLst>
              <a:path h="705989" w="705989">
                <a:moveTo>
                  <a:pt x="0" y="0"/>
                </a:moveTo>
                <a:lnTo>
                  <a:pt x="705988" y="0"/>
                </a:lnTo>
                <a:lnTo>
                  <a:pt x="705988" y="705989"/>
                </a:lnTo>
                <a:lnTo>
                  <a:pt x="0" y="705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2920" y="2106546"/>
            <a:ext cx="716223" cy="700108"/>
          </a:xfrm>
          <a:custGeom>
            <a:avLst/>
            <a:gdLst/>
            <a:ahLst/>
            <a:cxnLst/>
            <a:rect r="r" b="b" t="t" l="l"/>
            <a:pathLst>
              <a:path h="700108" w="716223">
                <a:moveTo>
                  <a:pt x="0" y="0"/>
                </a:moveTo>
                <a:lnTo>
                  <a:pt x="716223" y="0"/>
                </a:lnTo>
                <a:lnTo>
                  <a:pt x="716223" y="700108"/>
                </a:lnTo>
                <a:lnTo>
                  <a:pt x="0" y="70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4115" y="3132547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9"/>
                </a:lnTo>
                <a:lnTo>
                  <a:pt x="0" y="615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0510" y="7259236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0510" y="4082945"/>
            <a:ext cx="579251" cy="582894"/>
          </a:xfrm>
          <a:custGeom>
            <a:avLst/>
            <a:gdLst/>
            <a:ahLst/>
            <a:cxnLst/>
            <a:rect r="r" b="b" t="t" l="l"/>
            <a:pathLst>
              <a:path h="582894" w="579251">
                <a:moveTo>
                  <a:pt x="0" y="0"/>
                </a:moveTo>
                <a:lnTo>
                  <a:pt x="579251" y="0"/>
                </a:lnTo>
                <a:lnTo>
                  <a:pt x="579251" y="582894"/>
                </a:lnTo>
                <a:lnTo>
                  <a:pt x="0" y="582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920" y="5143500"/>
            <a:ext cx="739672" cy="738747"/>
          </a:xfrm>
          <a:custGeom>
            <a:avLst/>
            <a:gdLst/>
            <a:ahLst/>
            <a:cxnLst/>
            <a:rect r="r" b="b" t="t" l="l"/>
            <a:pathLst>
              <a:path h="738747" w="739672">
                <a:moveTo>
                  <a:pt x="0" y="0"/>
                </a:moveTo>
                <a:lnTo>
                  <a:pt x="739672" y="0"/>
                </a:lnTo>
                <a:lnTo>
                  <a:pt x="739672" y="738747"/>
                </a:lnTo>
                <a:lnTo>
                  <a:pt x="0" y="7387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0510" y="6187047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30"/>
                </a:lnTo>
                <a:lnTo>
                  <a:pt x="0" y="59123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882487" y="1043514"/>
            <a:ext cx="12804665" cy="3623736"/>
            <a:chOff x="0" y="0"/>
            <a:chExt cx="3661187" cy="10361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1187" cy="1036120"/>
            </a:xfrm>
            <a:custGeom>
              <a:avLst/>
              <a:gdLst/>
              <a:ahLst/>
              <a:cxnLst/>
              <a:rect r="r" b="b" t="t" l="l"/>
              <a:pathLst>
                <a:path h="1036120" w="3661187">
                  <a:moveTo>
                    <a:pt x="30835" y="0"/>
                  </a:moveTo>
                  <a:lnTo>
                    <a:pt x="3630352" y="0"/>
                  </a:lnTo>
                  <a:cubicBezTo>
                    <a:pt x="3638529" y="0"/>
                    <a:pt x="3646373" y="3249"/>
                    <a:pt x="3652155" y="9032"/>
                  </a:cubicBezTo>
                  <a:cubicBezTo>
                    <a:pt x="3657938" y="14814"/>
                    <a:pt x="3661187" y="22657"/>
                    <a:pt x="3661187" y="30835"/>
                  </a:cubicBezTo>
                  <a:lnTo>
                    <a:pt x="3661187" y="1005285"/>
                  </a:lnTo>
                  <a:cubicBezTo>
                    <a:pt x="3661187" y="1022315"/>
                    <a:pt x="3647382" y="1036120"/>
                    <a:pt x="3630352" y="1036120"/>
                  </a:cubicBezTo>
                  <a:lnTo>
                    <a:pt x="30835" y="1036120"/>
                  </a:lnTo>
                  <a:cubicBezTo>
                    <a:pt x="13806" y="1036120"/>
                    <a:pt x="0" y="1022315"/>
                    <a:pt x="0" y="1005285"/>
                  </a:cubicBezTo>
                  <a:lnTo>
                    <a:pt x="0" y="30835"/>
                  </a:lnTo>
                  <a:cubicBezTo>
                    <a:pt x="0" y="13806"/>
                    <a:pt x="13806" y="0"/>
                    <a:pt x="30835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661187" cy="1083745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882487" y="5048250"/>
            <a:ext cx="6017568" cy="4934235"/>
            <a:chOff x="0" y="0"/>
            <a:chExt cx="1720579" cy="14108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20579" cy="1410826"/>
            </a:xfrm>
            <a:custGeom>
              <a:avLst/>
              <a:gdLst/>
              <a:ahLst/>
              <a:cxnLst/>
              <a:rect r="r" b="b" t="t" l="l"/>
              <a:pathLst>
                <a:path h="1410826" w="1720579">
                  <a:moveTo>
                    <a:pt x="65614" y="0"/>
                  </a:moveTo>
                  <a:lnTo>
                    <a:pt x="1654965" y="0"/>
                  </a:lnTo>
                  <a:cubicBezTo>
                    <a:pt x="1691203" y="0"/>
                    <a:pt x="1720579" y="29376"/>
                    <a:pt x="1720579" y="65614"/>
                  </a:cubicBezTo>
                  <a:lnTo>
                    <a:pt x="1720579" y="1345212"/>
                  </a:lnTo>
                  <a:cubicBezTo>
                    <a:pt x="1720579" y="1381450"/>
                    <a:pt x="1691203" y="1410826"/>
                    <a:pt x="1654965" y="1410826"/>
                  </a:cubicBezTo>
                  <a:lnTo>
                    <a:pt x="65614" y="1410826"/>
                  </a:lnTo>
                  <a:cubicBezTo>
                    <a:pt x="29376" y="1410826"/>
                    <a:pt x="0" y="1381450"/>
                    <a:pt x="0" y="1345212"/>
                  </a:cubicBezTo>
                  <a:lnTo>
                    <a:pt x="0" y="65614"/>
                  </a:lnTo>
                  <a:cubicBezTo>
                    <a:pt x="0" y="29376"/>
                    <a:pt x="29376" y="0"/>
                    <a:pt x="65614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720579" cy="1458451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785085" y="1475450"/>
            <a:ext cx="2607495" cy="2607495"/>
            <a:chOff x="0" y="0"/>
            <a:chExt cx="14840029" cy="1484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1"/>
              <a:stretch>
                <a:fillRect l="223" t="-11537" r="223" b="-11537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9350841" y="7219061"/>
            <a:ext cx="769529" cy="369374"/>
          </a:xfrm>
          <a:custGeom>
            <a:avLst/>
            <a:gdLst/>
            <a:ahLst/>
            <a:cxnLst/>
            <a:rect r="r" b="b" t="t" l="l"/>
            <a:pathLst>
              <a:path h="369374" w="769529">
                <a:moveTo>
                  <a:pt x="0" y="0"/>
                </a:moveTo>
                <a:lnTo>
                  <a:pt x="769529" y="0"/>
                </a:lnTo>
                <a:lnTo>
                  <a:pt x="769529" y="369374"/>
                </a:lnTo>
                <a:lnTo>
                  <a:pt x="0" y="3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350841" y="6701651"/>
            <a:ext cx="769529" cy="369374"/>
          </a:xfrm>
          <a:custGeom>
            <a:avLst/>
            <a:gdLst/>
            <a:ahLst/>
            <a:cxnLst/>
            <a:rect r="r" b="b" t="t" l="l"/>
            <a:pathLst>
              <a:path h="369374" w="769529">
                <a:moveTo>
                  <a:pt x="0" y="0"/>
                </a:moveTo>
                <a:lnTo>
                  <a:pt x="769529" y="0"/>
                </a:lnTo>
                <a:lnTo>
                  <a:pt x="769529" y="369374"/>
                </a:lnTo>
                <a:lnTo>
                  <a:pt x="0" y="3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98483" y="9392570"/>
            <a:ext cx="420770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8625" y="2259031"/>
            <a:ext cx="2164820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9999" y="3271783"/>
            <a:ext cx="2230459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6639" y="7317658"/>
            <a:ext cx="942828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1827" y="4227703"/>
            <a:ext cx="248030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Crear tareas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6860" y="5272058"/>
            <a:ext cx="2038996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Monitoreo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4334" y="6343439"/>
            <a:ext cx="1674737" cy="43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35606" y="2371895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Gestora en recursos humanos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35606" y="1475878"/>
            <a:ext cx="541062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Danna Rodríguez Clavijo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35606" y="3034835"/>
            <a:ext cx="536633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recursosh.danna@cediplus.com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35606" y="3765016"/>
            <a:ext cx="464628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3003271720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36489" y="5475385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Personalizar notificaciones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5152269" y="8873702"/>
            <a:ext cx="5478005" cy="807778"/>
            <a:chOff x="0" y="0"/>
            <a:chExt cx="1566304" cy="23096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66304" cy="230965"/>
            </a:xfrm>
            <a:custGeom>
              <a:avLst/>
              <a:gdLst/>
              <a:ahLst/>
              <a:cxnLst/>
              <a:rect r="r" b="b" t="t" l="l"/>
              <a:pathLst>
                <a:path h="230965" w="1566304">
                  <a:moveTo>
                    <a:pt x="72077" y="0"/>
                  </a:moveTo>
                  <a:lnTo>
                    <a:pt x="1494227" y="0"/>
                  </a:lnTo>
                  <a:cubicBezTo>
                    <a:pt x="1534034" y="0"/>
                    <a:pt x="1566304" y="32270"/>
                    <a:pt x="1566304" y="72077"/>
                  </a:cubicBezTo>
                  <a:lnTo>
                    <a:pt x="1566304" y="158888"/>
                  </a:lnTo>
                  <a:cubicBezTo>
                    <a:pt x="1566304" y="198695"/>
                    <a:pt x="1534034" y="230965"/>
                    <a:pt x="1494227" y="230965"/>
                  </a:cubicBezTo>
                  <a:lnTo>
                    <a:pt x="72077" y="230965"/>
                  </a:lnTo>
                  <a:cubicBezTo>
                    <a:pt x="32270" y="230965"/>
                    <a:pt x="0" y="198695"/>
                    <a:pt x="0" y="158888"/>
                  </a:cubicBezTo>
                  <a:lnTo>
                    <a:pt x="0" y="72077"/>
                  </a:lnTo>
                  <a:cubicBezTo>
                    <a:pt x="0" y="32270"/>
                    <a:pt x="32270" y="0"/>
                    <a:pt x="72077" y="0"/>
                  </a:cubicBezTo>
                  <a:close/>
                </a:path>
              </a:pathLst>
            </a:custGeom>
            <a:solidFill>
              <a:srgbClr val="A8A6A6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1566304" cy="27859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320822" y="9053479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Cerrar sesión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236489" y="6138325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Correo eletrónico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236489" y="6677265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Mensajes de texto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236489" y="7216380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WhatsApp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9350841" y="6132253"/>
            <a:ext cx="769529" cy="369374"/>
          </a:xfrm>
          <a:custGeom>
            <a:avLst/>
            <a:gdLst/>
            <a:ahLst/>
            <a:cxnLst/>
            <a:rect r="r" b="b" t="t" l="l"/>
            <a:pathLst>
              <a:path h="369374" w="769529">
                <a:moveTo>
                  <a:pt x="0" y="0"/>
                </a:moveTo>
                <a:lnTo>
                  <a:pt x="769529" y="0"/>
                </a:lnTo>
                <a:lnTo>
                  <a:pt x="769529" y="369373"/>
                </a:lnTo>
                <a:lnTo>
                  <a:pt x="0" y="3693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11599026" y="5038725"/>
            <a:ext cx="6017568" cy="4934235"/>
            <a:chOff x="0" y="0"/>
            <a:chExt cx="1720579" cy="141082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20579" cy="1410826"/>
            </a:xfrm>
            <a:custGeom>
              <a:avLst/>
              <a:gdLst/>
              <a:ahLst/>
              <a:cxnLst/>
              <a:rect r="r" b="b" t="t" l="l"/>
              <a:pathLst>
                <a:path h="1410826" w="1720579">
                  <a:moveTo>
                    <a:pt x="65614" y="0"/>
                  </a:moveTo>
                  <a:lnTo>
                    <a:pt x="1654965" y="0"/>
                  </a:lnTo>
                  <a:cubicBezTo>
                    <a:pt x="1691203" y="0"/>
                    <a:pt x="1720579" y="29376"/>
                    <a:pt x="1720579" y="65614"/>
                  </a:cubicBezTo>
                  <a:lnTo>
                    <a:pt x="1720579" y="1345212"/>
                  </a:lnTo>
                  <a:cubicBezTo>
                    <a:pt x="1720579" y="1381450"/>
                    <a:pt x="1691203" y="1410826"/>
                    <a:pt x="1654965" y="1410826"/>
                  </a:cubicBezTo>
                  <a:lnTo>
                    <a:pt x="65614" y="1410826"/>
                  </a:lnTo>
                  <a:cubicBezTo>
                    <a:pt x="29376" y="1410826"/>
                    <a:pt x="0" y="1381450"/>
                    <a:pt x="0" y="1345212"/>
                  </a:cubicBezTo>
                  <a:lnTo>
                    <a:pt x="0" y="65614"/>
                  </a:lnTo>
                  <a:cubicBezTo>
                    <a:pt x="0" y="29376"/>
                    <a:pt x="29376" y="0"/>
                    <a:pt x="65614" y="0"/>
                  </a:cubicBezTo>
                  <a:close/>
                </a:path>
              </a:pathLst>
            </a:custGeom>
            <a:solidFill>
              <a:srgbClr val="A8A6A6">
                <a:alpha val="32941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1720579" cy="1458451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2058748" y="5455724"/>
            <a:ext cx="520055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¿Tiene algún problema con la plataforma?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007534" y="6725836"/>
            <a:ext cx="52005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Contáctenos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058748" y="7267019"/>
            <a:ext cx="520055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alphamind@gmail.com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3188335265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3971099" y="8499065"/>
            <a:ext cx="1175131" cy="1308344"/>
          </a:xfrm>
          <a:custGeom>
            <a:avLst/>
            <a:gdLst/>
            <a:ahLst/>
            <a:cxnLst/>
            <a:rect r="r" b="b" t="t" l="l"/>
            <a:pathLst>
              <a:path h="1308344" w="1175131">
                <a:moveTo>
                  <a:pt x="0" y="0"/>
                </a:moveTo>
                <a:lnTo>
                  <a:pt x="1175131" y="0"/>
                </a:lnTo>
                <a:lnTo>
                  <a:pt x="1175131" y="1308344"/>
                </a:lnTo>
                <a:lnTo>
                  <a:pt x="0" y="13083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350841" y="7757205"/>
            <a:ext cx="769529" cy="369374"/>
          </a:xfrm>
          <a:custGeom>
            <a:avLst/>
            <a:gdLst/>
            <a:ahLst/>
            <a:cxnLst/>
            <a:rect r="r" b="b" t="t" l="l"/>
            <a:pathLst>
              <a:path h="369374" w="769529">
                <a:moveTo>
                  <a:pt x="0" y="0"/>
                </a:moveTo>
                <a:lnTo>
                  <a:pt x="769529" y="0"/>
                </a:lnTo>
                <a:lnTo>
                  <a:pt x="769529" y="369373"/>
                </a:lnTo>
                <a:lnTo>
                  <a:pt x="0" y="3693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5236489" y="7732819"/>
            <a:ext cx="56635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Google Calendar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821" y="431255"/>
            <a:ext cx="2468396" cy="752042"/>
          </a:xfrm>
          <a:custGeom>
            <a:avLst/>
            <a:gdLst/>
            <a:ahLst/>
            <a:cxnLst/>
            <a:rect r="r" b="b" t="t" l="l"/>
            <a:pathLst>
              <a:path h="752042" w="2468396">
                <a:moveTo>
                  <a:pt x="0" y="0"/>
                </a:moveTo>
                <a:lnTo>
                  <a:pt x="2468396" y="0"/>
                </a:lnTo>
                <a:lnTo>
                  <a:pt x="2468396" y="752042"/>
                </a:lnTo>
                <a:lnTo>
                  <a:pt x="0" y="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07424" y="0"/>
            <a:ext cx="11946221" cy="10104511"/>
            <a:chOff x="0" y="0"/>
            <a:chExt cx="3146330" cy="2661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6330" cy="2661270"/>
            </a:xfrm>
            <a:custGeom>
              <a:avLst/>
              <a:gdLst/>
              <a:ahLst/>
              <a:cxnLst/>
              <a:rect r="r" b="b" t="t" l="l"/>
              <a:pathLst>
                <a:path h="2661270" w="3146330">
                  <a:moveTo>
                    <a:pt x="33051" y="0"/>
                  </a:moveTo>
                  <a:lnTo>
                    <a:pt x="3113279" y="0"/>
                  </a:lnTo>
                  <a:cubicBezTo>
                    <a:pt x="3131532" y="0"/>
                    <a:pt x="3146330" y="14798"/>
                    <a:pt x="3146330" y="33051"/>
                  </a:cubicBezTo>
                  <a:lnTo>
                    <a:pt x="3146330" y="2628219"/>
                  </a:lnTo>
                  <a:cubicBezTo>
                    <a:pt x="3146330" y="2646473"/>
                    <a:pt x="3131532" y="2661270"/>
                    <a:pt x="3113279" y="2661270"/>
                  </a:cubicBezTo>
                  <a:lnTo>
                    <a:pt x="33051" y="2661270"/>
                  </a:lnTo>
                  <a:cubicBezTo>
                    <a:pt x="14798" y="2661270"/>
                    <a:pt x="0" y="2646473"/>
                    <a:pt x="0" y="2628219"/>
                  </a:cubicBezTo>
                  <a:lnTo>
                    <a:pt x="0" y="33051"/>
                  </a:lnTo>
                  <a:cubicBezTo>
                    <a:pt x="0" y="14798"/>
                    <a:pt x="14798" y="0"/>
                    <a:pt x="33051" y="0"/>
                  </a:cubicBezTo>
                  <a:close/>
                </a:path>
              </a:pathLst>
            </a:custGeom>
            <a:solidFill>
              <a:srgbClr val="D9D9D9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46330" cy="2708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9537215" y="-525160"/>
            <a:ext cx="1274945" cy="20349375"/>
            <a:chOff x="0" y="0"/>
            <a:chExt cx="335788" cy="5359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5788" cy="5359506"/>
            </a:xfrm>
            <a:custGeom>
              <a:avLst/>
              <a:gdLst/>
              <a:ahLst/>
              <a:cxnLst/>
              <a:rect r="r" b="b" t="t" l="l"/>
              <a:pathLst>
                <a:path h="5359506" w="335788">
                  <a:moveTo>
                    <a:pt x="0" y="0"/>
                  </a:moveTo>
                  <a:lnTo>
                    <a:pt x="335788" y="0"/>
                  </a:lnTo>
                  <a:lnTo>
                    <a:pt x="335788" y="5359506"/>
                  </a:lnTo>
                  <a:lnTo>
                    <a:pt x="0" y="5359506"/>
                  </a:ln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5788" cy="5407131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90773" y="149192"/>
            <a:ext cx="1758107" cy="1646027"/>
          </a:xfrm>
          <a:custGeom>
            <a:avLst/>
            <a:gdLst/>
            <a:ahLst/>
            <a:cxnLst/>
            <a:rect r="r" b="b" t="t" l="l"/>
            <a:pathLst>
              <a:path h="1646027" w="1758107">
                <a:moveTo>
                  <a:pt x="0" y="0"/>
                </a:moveTo>
                <a:lnTo>
                  <a:pt x="1758107" y="0"/>
                </a:lnTo>
                <a:lnTo>
                  <a:pt x="1758107" y="1646027"/>
                </a:lnTo>
                <a:lnTo>
                  <a:pt x="0" y="164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19591" y="7481443"/>
            <a:ext cx="3700471" cy="942443"/>
            <a:chOff x="0" y="0"/>
            <a:chExt cx="4933962" cy="12565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446030" y="68796"/>
              <a:ext cx="4041901" cy="1044881"/>
              <a:chOff x="0" y="0"/>
              <a:chExt cx="960522" cy="24830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60522" cy="248307"/>
              </a:xfrm>
              <a:custGeom>
                <a:avLst/>
                <a:gdLst/>
                <a:ahLst/>
                <a:cxnLst/>
                <a:rect r="r" b="b" t="t" l="l"/>
                <a:pathLst>
                  <a:path h="248307" w="960522">
                    <a:moveTo>
                      <a:pt x="75221" y="0"/>
                    </a:moveTo>
                    <a:lnTo>
                      <a:pt x="885301" y="0"/>
                    </a:lnTo>
                    <a:cubicBezTo>
                      <a:pt x="905251" y="0"/>
                      <a:pt x="924384" y="7925"/>
                      <a:pt x="938491" y="22032"/>
                    </a:cubicBezTo>
                    <a:cubicBezTo>
                      <a:pt x="952597" y="36138"/>
                      <a:pt x="960522" y="55271"/>
                      <a:pt x="960522" y="75221"/>
                    </a:cubicBezTo>
                    <a:lnTo>
                      <a:pt x="960522" y="173086"/>
                    </a:lnTo>
                    <a:cubicBezTo>
                      <a:pt x="960522" y="193036"/>
                      <a:pt x="952597" y="212168"/>
                      <a:pt x="938491" y="226275"/>
                    </a:cubicBezTo>
                    <a:cubicBezTo>
                      <a:pt x="924384" y="240382"/>
                      <a:pt x="905251" y="248307"/>
                      <a:pt x="885301" y="248307"/>
                    </a:cubicBezTo>
                    <a:lnTo>
                      <a:pt x="75221" y="248307"/>
                    </a:lnTo>
                    <a:cubicBezTo>
                      <a:pt x="55271" y="248307"/>
                      <a:pt x="36138" y="240382"/>
                      <a:pt x="22032" y="226275"/>
                    </a:cubicBezTo>
                    <a:cubicBezTo>
                      <a:pt x="7925" y="212168"/>
                      <a:pt x="0" y="193036"/>
                      <a:pt x="0" y="173086"/>
                    </a:cubicBezTo>
                    <a:lnTo>
                      <a:pt x="0" y="75221"/>
                    </a:lnTo>
                    <a:cubicBezTo>
                      <a:pt x="0" y="55271"/>
                      <a:pt x="7925" y="36138"/>
                      <a:pt x="22032" y="22032"/>
                    </a:cubicBezTo>
                    <a:cubicBezTo>
                      <a:pt x="36138" y="7925"/>
                      <a:pt x="55271" y="0"/>
                      <a:pt x="7522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960522" cy="295932"/>
              </a:xfrm>
              <a:prstGeom prst="rect">
                <a:avLst/>
              </a:prstGeom>
            </p:spPr>
            <p:txBody>
              <a:bodyPr anchor="ctr" rtlCol="false" tIns="73546" lIns="73546" bIns="73546" rIns="73546"/>
              <a:lstStyle/>
              <a:p>
                <a:pPr algn="ctr">
                  <a:lnSpc>
                    <a:spcPts val="2834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46030" y="0"/>
              <a:ext cx="4154019" cy="1256591"/>
            </a:xfrm>
            <a:custGeom>
              <a:avLst/>
              <a:gdLst/>
              <a:ahLst/>
              <a:cxnLst/>
              <a:rect r="r" b="b" t="t" l="l"/>
              <a:pathLst>
                <a:path h="1256591" w="4154019">
                  <a:moveTo>
                    <a:pt x="0" y="0"/>
                  </a:moveTo>
                  <a:lnTo>
                    <a:pt x="4154019" y="0"/>
                  </a:lnTo>
                  <a:lnTo>
                    <a:pt x="4154019" y="1256591"/>
                  </a:lnTo>
                  <a:lnTo>
                    <a:pt x="0" y="1256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17837"/>
              <a:ext cx="4933962" cy="55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9"/>
                </a:lnSpc>
                <a:spcBef>
                  <a:spcPct val="0"/>
                </a:spcBef>
              </a:pPr>
              <a:r>
                <a:rPr lang="en-US" sz="2435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CONFIRMAR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07009" y="5610165"/>
            <a:ext cx="4692285" cy="1011056"/>
            <a:chOff x="0" y="0"/>
            <a:chExt cx="1152385" cy="2483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2385" cy="248307"/>
            </a:xfrm>
            <a:custGeom>
              <a:avLst/>
              <a:gdLst/>
              <a:ahLst/>
              <a:cxnLst/>
              <a:rect r="r" b="b" t="t" l="l"/>
              <a:pathLst>
                <a:path h="248307" w="1152385">
                  <a:moveTo>
                    <a:pt x="124153" y="0"/>
                  </a:moveTo>
                  <a:lnTo>
                    <a:pt x="1028231" y="0"/>
                  </a:lnTo>
                  <a:cubicBezTo>
                    <a:pt x="1061159" y="0"/>
                    <a:pt x="1092738" y="13080"/>
                    <a:pt x="1116021" y="36364"/>
                  </a:cubicBezTo>
                  <a:cubicBezTo>
                    <a:pt x="1139304" y="59647"/>
                    <a:pt x="1152385" y="91226"/>
                    <a:pt x="1152385" y="124153"/>
                  </a:cubicBezTo>
                  <a:lnTo>
                    <a:pt x="1152385" y="124153"/>
                  </a:lnTo>
                  <a:cubicBezTo>
                    <a:pt x="1152385" y="157081"/>
                    <a:pt x="1139304" y="188660"/>
                    <a:pt x="1116021" y="211943"/>
                  </a:cubicBezTo>
                  <a:cubicBezTo>
                    <a:pt x="1092738" y="235226"/>
                    <a:pt x="1061159" y="248307"/>
                    <a:pt x="1028231" y="248307"/>
                  </a:cubicBezTo>
                  <a:lnTo>
                    <a:pt x="124153" y="248307"/>
                  </a:lnTo>
                  <a:cubicBezTo>
                    <a:pt x="91226" y="248307"/>
                    <a:pt x="59647" y="235226"/>
                    <a:pt x="36364" y="211943"/>
                  </a:cubicBezTo>
                  <a:cubicBezTo>
                    <a:pt x="13080" y="188660"/>
                    <a:pt x="0" y="157081"/>
                    <a:pt x="0" y="124153"/>
                  </a:cubicBezTo>
                  <a:lnTo>
                    <a:pt x="0" y="124153"/>
                  </a:lnTo>
                  <a:cubicBezTo>
                    <a:pt x="0" y="91226"/>
                    <a:pt x="13080" y="59647"/>
                    <a:pt x="36364" y="36364"/>
                  </a:cubicBezTo>
                  <a:cubicBezTo>
                    <a:pt x="59647" y="13080"/>
                    <a:pt x="91226" y="0"/>
                    <a:pt x="1241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152385" cy="295932"/>
            </a:xfrm>
            <a:prstGeom prst="rect">
              <a:avLst/>
            </a:prstGeom>
          </p:spPr>
          <p:txBody>
            <a:bodyPr anchor="ctr" rtlCol="false" tIns="73546" lIns="73546" bIns="73546" rIns="73546"/>
            <a:lstStyle/>
            <a:p>
              <a:pPr algn="ctr">
                <a:lnSpc>
                  <a:spcPts val="283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07009" y="5577654"/>
            <a:ext cx="4692285" cy="1026437"/>
          </a:xfrm>
          <a:custGeom>
            <a:avLst/>
            <a:gdLst/>
            <a:ahLst/>
            <a:cxnLst/>
            <a:rect r="r" b="b" t="t" l="l"/>
            <a:pathLst>
              <a:path h="1026437" w="4692285">
                <a:moveTo>
                  <a:pt x="0" y="0"/>
                </a:moveTo>
                <a:lnTo>
                  <a:pt x="4692285" y="0"/>
                </a:lnTo>
                <a:lnTo>
                  <a:pt x="4692285" y="1026437"/>
                </a:lnTo>
                <a:lnTo>
                  <a:pt x="0" y="1026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519591" y="5809567"/>
            <a:ext cx="287881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>
                    <a:alpha val="11765"/>
                  </a:srgbClr>
                </a:solidFill>
                <a:latin typeface="Telegraf"/>
                <a:ea typeface="Telegraf"/>
                <a:cs typeface="Telegraf"/>
                <a:sym typeface="Telegraf"/>
              </a:rPr>
              <a:t>CODIGO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80763" y="2885086"/>
            <a:ext cx="6349784" cy="156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Introduce el código de verificación que te mandamos a tu correo 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423797" y="4128818"/>
            <a:ext cx="4973426" cy="4973426"/>
          </a:xfrm>
          <a:custGeom>
            <a:avLst/>
            <a:gdLst/>
            <a:ahLst/>
            <a:cxnLst/>
            <a:rect r="r" b="b" t="t" l="l"/>
            <a:pathLst>
              <a:path h="4973426" w="4973426">
                <a:moveTo>
                  <a:pt x="4973426" y="0"/>
                </a:moveTo>
                <a:lnTo>
                  <a:pt x="0" y="0"/>
                </a:lnTo>
                <a:lnTo>
                  <a:pt x="0" y="4973426"/>
                </a:lnTo>
                <a:lnTo>
                  <a:pt x="4973426" y="4973426"/>
                </a:lnTo>
                <a:lnTo>
                  <a:pt x="497342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8867" y="-132736"/>
            <a:ext cx="8870944" cy="9186967"/>
            <a:chOff x="0" y="0"/>
            <a:chExt cx="78484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840" cy="812800"/>
            </a:xfrm>
            <a:custGeom>
              <a:avLst/>
              <a:gdLst/>
              <a:ahLst/>
              <a:cxnLst/>
              <a:rect r="r" b="b" t="t" l="l"/>
              <a:pathLst>
                <a:path h="812800" w="784840">
                  <a:moveTo>
                    <a:pt x="0" y="0"/>
                  </a:moveTo>
                  <a:lnTo>
                    <a:pt x="784840" y="0"/>
                  </a:lnTo>
                  <a:lnTo>
                    <a:pt x="78484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9830" t="-35488" r="-2048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247354" y="-132736"/>
            <a:ext cx="11946221" cy="10104511"/>
            <a:chOff x="0" y="0"/>
            <a:chExt cx="3146330" cy="26612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6330" cy="2661270"/>
            </a:xfrm>
            <a:custGeom>
              <a:avLst/>
              <a:gdLst/>
              <a:ahLst/>
              <a:cxnLst/>
              <a:rect r="r" b="b" t="t" l="l"/>
              <a:pathLst>
                <a:path h="2661270" w="3146330">
                  <a:moveTo>
                    <a:pt x="33051" y="0"/>
                  </a:moveTo>
                  <a:lnTo>
                    <a:pt x="3113279" y="0"/>
                  </a:lnTo>
                  <a:cubicBezTo>
                    <a:pt x="3131532" y="0"/>
                    <a:pt x="3146330" y="14798"/>
                    <a:pt x="3146330" y="33051"/>
                  </a:cubicBezTo>
                  <a:lnTo>
                    <a:pt x="3146330" y="2628219"/>
                  </a:lnTo>
                  <a:cubicBezTo>
                    <a:pt x="3146330" y="2646473"/>
                    <a:pt x="3131532" y="2661270"/>
                    <a:pt x="3113279" y="2661270"/>
                  </a:cubicBezTo>
                  <a:lnTo>
                    <a:pt x="33051" y="2661270"/>
                  </a:lnTo>
                  <a:cubicBezTo>
                    <a:pt x="14798" y="2661270"/>
                    <a:pt x="0" y="2646473"/>
                    <a:pt x="0" y="2628219"/>
                  </a:cubicBezTo>
                  <a:lnTo>
                    <a:pt x="0" y="33051"/>
                  </a:lnTo>
                  <a:cubicBezTo>
                    <a:pt x="0" y="14798"/>
                    <a:pt x="14798" y="0"/>
                    <a:pt x="33051" y="0"/>
                  </a:cubicBezTo>
                  <a:close/>
                </a:path>
              </a:pathLst>
            </a:custGeom>
            <a:solidFill>
              <a:srgbClr val="DADADA">
                <a:alpha val="4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146330" cy="2708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13008" y="8254921"/>
            <a:ext cx="2130992" cy="649246"/>
          </a:xfrm>
          <a:custGeom>
            <a:avLst/>
            <a:gdLst/>
            <a:ahLst/>
            <a:cxnLst/>
            <a:rect r="r" b="b" t="t" l="l"/>
            <a:pathLst>
              <a:path h="649246" w="2130992">
                <a:moveTo>
                  <a:pt x="0" y="0"/>
                </a:moveTo>
                <a:lnTo>
                  <a:pt x="2130992" y="0"/>
                </a:lnTo>
                <a:lnTo>
                  <a:pt x="2130992" y="649245"/>
                </a:lnTo>
                <a:lnTo>
                  <a:pt x="0" y="649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8314755" y="-525160"/>
            <a:ext cx="1274945" cy="20349375"/>
            <a:chOff x="0" y="0"/>
            <a:chExt cx="335788" cy="5359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788" cy="5359506"/>
            </a:xfrm>
            <a:custGeom>
              <a:avLst/>
              <a:gdLst/>
              <a:ahLst/>
              <a:cxnLst/>
              <a:rect r="r" b="b" t="t" l="l"/>
              <a:pathLst>
                <a:path h="5359506" w="335788">
                  <a:moveTo>
                    <a:pt x="0" y="0"/>
                  </a:moveTo>
                  <a:lnTo>
                    <a:pt x="335788" y="0"/>
                  </a:lnTo>
                  <a:lnTo>
                    <a:pt x="335788" y="5359506"/>
                  </a:lnTo>
                  <a:lnTo>
                    <a:pt x="0" y="5359506"/>
                  </a:ln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5788" cy="5407131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0681" y="646951"/>
            <a:ext cx="5921045" cy="7607969"/>
            <a:chOff x="0" y="0"/>
            <a:chExt cx="7894727" cy="1014395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184202" y="3451703"/>
              <a:ext cx="5526323" cy="1257053"/>
              <a:chOff x="0" y="0"/>
              <a:chExt cx="1091619" cy="2483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91619" cy="248307"/>
              </a:xfrm>
              <a:custGeom>
                <a:avLst/>
                <a:gdLst/>
                <a:ahLst/>
                <a:cxnLst/>
                <a:rect r="r" b="b" t="t" l="l"/>
                <a:pathLst>
                  <a:path h="248307" w="1091619">
                    <a:moveTo>
                      <a:pt x="70980" y="0"/>
                    </a:moveTo>
                    <a:lnTo>
                      <a:pt x="1020640" y="0"/>
                    </a:lnTo>
                    <a:cubicBezTo>
                      <a:pt x="1039465" y="0"/>
                      <a:pt x="1057519" y="7478"/>
                      <a:pt x="1070830" y="20789"/>
                    </a:cubicBezTo>
                    <a:cubicBezTo>
                      <a:pt x="1084141" y="34101"/>
                      <a:pt x="1091619" y="52155"/>
                      <a:pt x="1091619" y="70980"/>
                    </a:cubicBezTo>
                    <a:lnTo>
                      <a:pt x="1091619" y="177327"/>
                    </a:lnTo>
                    <a:cubicBezTo>
                      <a:pt x="1091619" y="196152"/>
                      <a:pt x="1084141" y="214206"/>
                      <a:pt x="1070830" y="227517"/>
                    </a:cubicBezTo>
                    <a:cubicBezTo>
                      <a:pt x="1057519" y="240829"/>
                      <a:pt x="1039465" y="248307"/>
                      <a:pt x="1020640" y="248307"/>
                    </a:cubicBezTo>
                    <a:lnTo>
                      <a:pt x="70980" y="248307"/>
                    </a:lnTo>
                    <a:cubicBezTo>
                      <a:pt x="52155" y="248307"/>
                      <a:pt x="34101" y="240829"/>
                      <a:pt x="20789" y="227517"/>
                    </a:cubicBezTo>
                    <a:cubicBezTo>
                      <a:pt x="7478" y="214206"/>
                      <a:pt x="0" y="196152"/>
                      <a:pt x="0" y="177327"/>
                    </a:cubicBezTo>
                    <a:lnTo>
                      <a:pt x="0" y="70980"/>
                    </a:lnTo>
                    <a:cubicBezTo>
                      <a:pt x="0" y="52155"/>
                      <a:pt x="7478" y="34101"/>
                      <a:pt x="20789" y="20789"/>
                    </a:cubicBezTo>
                    <a:cubicBezTo>
                      <a:pt x="34101" y="7478"/>
                      <a:pt x="52155" y="0"/>
                      <a:pt x="7098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091619" cy="295932"/>
              </a:xfrm>
              <a:prstGeom prst="rect">
                <a:avLst/>
              </a:prstGeom>
            </p:spPr>
            <p:txBody>
              <a:bodyPr anchor="ctr" rtlCol="false" tIns="68580" lIns="68580" bIns="68580" rIns="68580"/>
              <a:lstStyle/>
              <a:p>
                <a:pPr algn="ctr">
                  <a:lnSpc>
                    <a:spcPts val="283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48586" y="3688292"/>
              <a:ext cx="3579245" cy="697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8"/>
                </a:lnSpc>
              </a:pPr>
              <a:r>
                <a:rPr lang="en-US" sz="2970" b="true">
                  <a:solidFill>
                    <a:srgbClr val="000000">
                      <a:alpha val="11765"/>
                    </a:srgbClr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Contraseña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647488"/>
              <a:ext cx="7894727" cy="615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Nueva Contraseña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184202" y="6620803"/>
              <a:ext cx="5526323" cy="1257053"/>
              <a:chOff x="0" y="0"/>
              <a:chExt cx="1091619" cy="24830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91619" cy="248307"/>
              </a:xfrm>
              <a:custGeom>
                <a:avLst/>
                <a:gdLst/>
                <a:ahLst/>
                <a:cxnLst/>
                <a:rect r="r" b="b" t="t" l="l"/>
                <a:pathLst>
                  <a:path h="248307" w="1091619">
                    <a:moveTo>
                      <a:pt x="70980" y="0"/>
                    </a:moveTo>
                    <a:lnTo>
                      <a:pt x="1020640" y="0"/>
                    </a:lnTo>
                    <a:cubicBezTo>
                      <a:pt x="1039465" y="0"/>
                      <a:pt x="1057519" y="7478"/>
                      <a:pt x="1070830" y="20789"/>
                    </a:cubicBezTo>
                    <a:cubicBezTo>
                      <a:pt x="1084141" y="34101"/>
                      <a:pt x="1091619" y="52155"/>
                      <a:pt x="1091619" y="70980"/>
                    </a:cubicBezTo>
                    <a:lnTo>
                      <a:pt x="1091619" y="177327"/>
                    </a:lnTo>
                    <a:cubicBezTo>
                      <a:pt x="1091619" y="196152"/>
                      <a:pt x="1084141" y="214206"/>
                      <a:pt x="1070830" y="227517"/>
                    </a:cubicBezTo>
                    <a:cubicBezTo>
                      <a:pt x="1057519" y="240829"/>
                      <a:pt x="1039465" y="248307"/>
                      <a:pt x="1020640" y="248307"/>
                    </a:cubicBezTo>
                    <a:lnTo>
                      <a:pt x="70980" y="248307"/>
                    </a:lnTo>
                    <a:cubicBezTo>
                      <a:pt x="52155" y="248307"/>
                      <a:pt x="34101" y="240829"/>
                      <a:pt x="20789" y="227517"/>
                    </a:cubicBezTo>
                    <a:cubicBezTo>
                      <a:pt x="7478" y="214206"/>
                      <a:pt x="0" y="196152"/>
                      <a:pt x="0" y="177327"/>
                    </a:cubicBezTo>
                    <a:lnTo>
                      <a:pt x="0" y="70980"/>
                    </a:lnTo>
                    <a:cubicBezTo>
                      <a:pt x="0" y="52155"/>
                      <a:pt x="7478" y="34101"/>
                      <a:pt x="20789" y="20789"/>
                    </a:cubicBezTo>
                    <a:cubicBezTo>
                      <a:pt x="34101" y="7478"/>
                      <a:pt x="52155" y="0"/>
                      <a:pt x="7098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091619" cy="295932"/>
              </a:xfrm>
              <a:prstGeom prst="rect">
                <a:avLst/>
              </a:prstGeom>
            </p:spPr>
            <p:txBody>
              <a:bodyPr anchor="ctr" rtlCol="false" tIns="68580" lIns="68580" bIns="68580" rIns="68580"/>
              <a:lstStyle/>
              <a:p>
                <a:pPr algn="ctr">
                  <a:lnSpc>
                    <a:spcPts val="2835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548586" y="6857393"/>
              <a:ext cx="3579245" cy="697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8"/>
                </a:lnSpc>
              </a:pPr>
              <a:r>
                <a:rPr lang="en-US" sz="2970" b="true">
                  <a:solidFill>
                    <a:srgbClr val="000000">
                      <a:alpha val="11765"/>
                    </a:srgbClr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Contraseña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816589"/>
              <a:ext cx="7894727" cy="615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Confirmar Contraseña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2924105" y="0"/>
              <a:ext cx="2046516" cy="2046516"/>
            </a:xfrm>
            <a:custGeom>
              <a:avLst/>
              <a:gdLst/>
              <a:ahLst/>
              <a:cxnLst/>
              <a:rect r="r" b="b" t="t" l="l"/>
              <a:pathLst>
                <a:path h="2046516" w="2046516">
                  <a:moveTo>
                    <a:pt x="0" y="0"/>
                  </a:moveTo>
                  <a:lnTo>
                    <a:pt x="2046517" y="0"/>
                  </a:lnTo>
                  <a:lnTo>
                    <a:pt x="2046517" y="2046516"/>
                  </a:lnTo>
                  <a:lnTo>
                    <a:pt x="0" y="2046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720112" y="8956164"/>
              <a:ext cx="4041901" cy="1044881"/>
              <a:chOff x="0" y="0"/>
              <a:chExt cx="960522" cy="24830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60522" cy="248307"/>
              </a:xfrm>
              <a:custGeom>
                <a:avLst/>
                <a:gdLst/>
                <a:ahLst/>
                <a:cxnLst/>
                <a:rect r="r" b="b" t="t" l="l"/>
                <a:pathLst>
                  <a:path h="248307" w="960522">
                    <a:moveTo>
                      <a:pt x="97048" y="0"/>
                    </a:moveTo>
                    <a:lnTo>
                      <a:pt x="863475" y="0"/>
                    </a:lnTo>
                    <a:cubicBezTo>
                      <a:pt x="917073" y="0"/>
                      <a:pt x="960522" y="43450"/>
                      <a:pt x="960522" y="97048"/>
                    </a:cubicBezTo>
                    <a:lnTo>
                      <a:pt x="960522" y="151259"/>
                    </a:lnTo>
                    <a:cubicBezTo>
                      <a:pt x="960522" y="204857"/>
                      <a:pt x="917073" y="248307"/>
                      <a:pt x="863475" y="248307"/>
                    </a:cubicBezTo>
                    <a:lnTo>
                      <a:pt x="97048" y="248307"/>
                    </a:lnTo>
                    <a:cubicBezTo>
                      <a:pt x="43450" y="248307"/>
                      <a:pt x="0" y="204857"/>
                      <a:pt x="0" y="151259"/>
                    </a:cubicBezTo>
                    <a:lnTo>
                      <a:pt x="0" y="97048"/>
                    </a:lnTo>
                    <a:cubicBezTo>
                      <a:pt x="0" y="43450"/>
                      <a:pt x="43450" y="0"/>
                      <a:pt x="9704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960522" cy="295932"/>
              </a:xfrm>
              <a:prstGeom prst="rect">
                <a:avLst/>
              </a:prstGeom>
            </p:spPr>
            <p:txBody>
              <a:bodyPr anchor="ctr" rtlCol="false" tIns="57005" lIns="57005" bIns="57005" rIns="57005"/>
              <a:lstStyle/>
              <a:p>
                <a:pPr algn="ctr">
                  <a:lnSpc>
                    <a:spcPts val="2834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720112" y="8887368"/>
              <a:ext cx="4154019" cy="1256591"/>
            </a:xfrm>
            <a:custGeom>
              <a:avLst/>
              <a:gdLst/>
              <a:ahLst/>
              <a:cxnLst/>
              <a:rect r="r" b="b" t="t" l="l"/>
              <a:pathLst>
                <a:path h="1256591" w="4154019">
                  <a:moveTo>
                    <a:pt x="0" y="0"/>
                  </a:moveTo>
                  <a:lnTo>
                    <a:pt x="4154020" y="0"/>
                  </a:lnTo>
                  <a:lnTo>
                    <a:pt x="4154020" y="1256591"/>
                  </a:lnTo>
                  <a:lnTo>
                    <a:pt x="0" y="1256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274082" y="9205206"/>
              <a:ext cx="4933962" cy="55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9"/>
                </a:lnSpc>
                <a:spcBef>
                  <a:spcPct val="0"/>
                </a:spcBef>
              </a:pPr>
              <a:r>
                <a:rPr lang="en-US" sz="2435">
                  <a:solidFill>
                    <a:srgbClr val="000000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CONFIRMAR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1049252" cy="9596110"/>
            <a:chOff x="0" y="0"/>
            <a:chExt cx="270933" cy="2477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477866"/>
            </a:xfrm>
            <a:custGeom>
              <a:avLst/>
              <a:gdLst/>
              <a:ahLst/>
              <a:cxnLst/>
              <a:rect r="r" b="b" t="t" l="l"/>
              <a:pathLst>
                <a:path h="2477866" w="270933">
                  <a:moveTo>
                    <a:pt x="135467" y="0"/>
                  </a:moveTo>
                  <a:lnTo>
                    <a:pt x="135467" y="0"/>
                  </a:lnTo>
                  <a:cubicBezTo>
                    <a:pt x="171395" y="0"/>
                    <a:pt x="205851" y="14272"/>
                    <a:pt x="231256" y="39677"/>
                  </a:cubicBezTo>
                  <a:cubicBezTo>
                    <a:pt x="256661" y="65082"/>
                    <a:pt x="270933" y="99539"/>
                    <a:pt x="270933" y="135467"/>
                  </a:cubicBezTo>
                  <a:lnTo>
                    <a:pt x="270933" y="2342399"/>
                  </a:lnTo>
                  <a:cubicBezTo>
                    <a:pt x="270933" y="2378327"/>
                    <a:pt x="256661" y="2412784"/>
                    <a:pt x="231256" y="2438189"/>
                  </a:cubicBezTo>
                  <a:cubicBezTo>
                    <a:pt x="205851" y="2463593"/>
                    <a:pt x="171395" y="2477866"/>
                    <a:pt x="135467" y="2477866"/>
                  </a:cubicBezTo>
                  <a:lnTo>
                    <a:pt x="135467" y="2477866"/>
                  </a:lnTo>
                  <a:cubicBezTo>
                    <a:pt x="99539" y="2477866"/>
                    <a:pt x="65082" y="2463593"/>
                    <a:pt x="39677" y="2438189"/>
                  </a:cubicBezTo>
                  <a:cubicBezTo>
                    <a:pt x="14272" y="2412784"/>
                    <a:pt x="0" y="2378327"/>
                    <a:pt x="0" y="2342399"/>
                  </a:cubicBezTo>
                  <a:lnTo>
                    <a:pt x="0" y="135467"/>
                  </a:lnTo>
                  <a:cubicBezTo>
                    <a:pt x="0" y="99539"/>
                    <a:pt x="14272" y="65082"/>
                    <a:pt x="39677" y="39677"/>
                  </a:cubicBezTo>
                  <a:cubicBezTo>
                    <a:pt x="65082" y="14272"/>
                    <a:pt x="99539" y="0"/>
                    <a:pt x="135467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2506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051" y="9526265"/>
            <a:ext cx="521151" cy="521151"/>
          </a:xfrm>
          <a:custGeom>
            <a:avLst/>
            <a:gdLst/>
            <a:ahLst/>
            <a:cxnLst/>
            <a:rect r="r" b="b" t="t" l="l"/>
            <a:pathLst>
              <a:path h="521151" w="521151">
                <a:moveTo>
                  <a:pt x="0" y="0"/>
                </a:moveTo>
                <a:lnTo>
                  <a:pt x="521151" y="0"/>
                </a:lnTo>
                <a:lnTo>
                  <a:pt x="521151" y="521151"/>
                </a:lnTo>
                <a:lnTo>
                  <a:pt x="0" y="521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2817" y="3268312"/>
            <a:ext cx="587362" cy="615039"/>
          </a:xfrm>
          <a:custGeom>
            <a:avLst/>
            <a:gdLst/>
            <a:ahLst/>
            <a:cxnLst/>
            <a:rect r="r" b="b" t="t" l="l"/>
            <a:pathLst>
              <a:path h="615039" w="587362">
                <a:moveTo>
                  <a:pt x="0" y="0"/>
                </a:moveTo>
                <a:lnTo>
                  <a:pt x="587362" y="0"/>
                </a:lnTo>
                <a:lnTo>
                  <a:pt x="587362" y="615038"/>
                </a:lnTo>
                <a:lnTo>
                  <a:pt x="0" y="615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5402" y="2218093"/>
            <a:ext cx="658448" cy="643633"/>
          </a:xfrm>
          <a:custGeom>
            <a:avLst/>
            <a:gdLst/>
            <a:ahLst/>
            <a:cxnLst/>
            <a:rect r="r" b="b" t="t" l="l"/>
            <a:pathLst>
              <a:path h="643633" w="658448">
                <a:moveTo>
                  <a:pt x="0" y="0"/>
                </a:moveTo>
                <a:lnTo>
                  <a:pt x="658448" y="0"/>
                </a:lnTo>
                <a:lnTo>
                  <a:pt x="658448" y="643633"/>
                </a:lnTo>
                <a:lnTo>
                  <a:pt x="0" y="643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7222" y="5357856"/>
            <a:ext cx="638553" cy="546761"/>
          </a:xfrm>
          <a:custGeom>
            <a:avLst/>
            <a:gdLst/>
            <a:ahLst/>
            <a:cxnLst/>
            <a:rect r="r" b="b" t="t" l="l"/>
            <a:pathLst>
              <a:path h="546761" w="638553">
                <a:moveTo>
                  <a:pt x="0" y="0"/>
                </a:moveTo>
                <a:lnTo>
                  <a:pt x="638552" y="0"/>
                </a:lnTo>
                <a:lnTo>
                  <a:pt x="638552" y="546761"/>
                </a:lnTo>
                <a:lnTo>
                  <a:pt x="0" y="546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4115" y="4292925"/>
            <a:ext cx="566064" cy="655356"/>
          </a:xfrm>
          <a:custGeom>
            <a:avLst/>
            <a:gdLst/>
            <a:ahLst/>
            <a:cxnLst/>
            <a:rect r="r" b="b" t="t" l="l"/>
            <a:pathLst>
              <a:path h="655356" w="566064">
                <a:moveTo>
                  <a:pt x="0" y="0"/>
                </a:moveTo>
                <a:lnTo>
                  <a:pt x="566064" y="0"/>
                </a:lnTo>
                <a:lnTo>
                  <a:pt x="566064" y="655356"/>
                </a:lnTo>
                <a:lnTo>
                  <a:pt x="0" y="655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960" y="1284669"/>
            <a:ext cx="804375" cy="523849"/>
          </a:xfrm>
          <a:custGeom>
            <a:avLst/>
            <a:gdLst/>
            <a:ahLst/>
            <a:cxnLst/>
            <a:rect r="r" b="b" t="t" l="l"/>
            <a:pathLst>
              <a:path h="523849" w="804375">
                <a:moveTo>
                  <a:pt x="0" y="0"/>
                </a:moveTo>
                <a:lnTo>
                  <a:pt x="804374" y="0"/>
                </a:lnTo>
                <a:lnTo>
                  <a:pt x="804374" y="523849"/>
                </a:lnTo>
                <a:lnTo>
                  <a:pt x="0" y="5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986649"/>
            <a:ext cx="17259300" cy="9482863"/>
            <a:chOff x="0" y="0"/>
            <a:chExt cx="4456622" cy="24486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56621" cy="2448624"/>
            </a:xfrm>
            <a:custGeom>
              <a:avLst/>
              <a:gdLst/>
              <a:ahLst/>
              <a:cxnLst/>
              <a:rect r="r" b="b" t="t" l="l"/>
              <a:pathLst>
                <a:path h="2448624" w="4456621">
                  <a:moveTo>
                    <a:pt x="9868" y="0"/>
                  </a:moveTo>
                  <a:lnTo>
                    <a:pt x="4446753" y="0"/>
                  </a:lnTo>
                  <a:cubicBezTo>
                    <a:pt x="4449370" y="0"/>
                    <a:pt x="4451880" y="1040"/>
                    <a:pt x="4453731" y="2890"/>
                  </a:cubicBezTo>
                  <a:cubicBezTo>
                    <a:pt x="4455582" y="4741"/>
                    <a:pt x="4456621" y="7251"/>
                    <a:pt x="4456621" y="9868"/>
                  </a:cubicBezTo>
                  <a:lnTo>
                    <a:pt x="4456621" y="2438755"/>
                  </a:lnTo>
                  <a:cubicBezTo>
                    <a:pt x="4456621" y="2444205"/>
                    <a:pt x="4452203" y="2448624"/>
                    <a:pt x="4446753" y="2448624"/>
                  </a:cubicBezTo>
                  <a:lnTo>
                    <a:pt x="9868" y="2448624"/>
                  </a:lnTo>
                  <a:cubicBezTo>
                    <a:pt x="7251" y="2448624"/>
                    <a:pt x="4741" y="2447584"/>
                    <a:pt x="2890" y="2445733"/>
                  </a:cubicBezTo>
                  <a:cubicBezTo>
                    <a:pt x="1040" y="2443883"/>
                    <a:pt x="0" y="2441373"/>
                    <a:pt x="0" y="2438755"/>
                  </a:cubicBezTo>
                  <a:lnTo>
                    <a:pt x="0" y="9868"/>
                  </a:lnTo>
                  <a:cubicBezTo>
                    <a:pt x="0" y="7251"/>
                    <a:pt x="1040" y="4741"/>
                    <a:pt x="2890" y="2890"/>
                  </a:cubicBezTo>
                  <a:cubicBezTo>
                    <a:pt x="4741" y="1040"/>
                    <a:pt x="7251" y="0"/>
                    <a:pt x="986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456622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378777" y="8949053"/>
            <a:ext cx="4595111" cy="5208660"/>
            <a:chOff x="0" y="0"/>
            <a:chExt cx="6126815" cy="694488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5402" y="2113452"/>
            <a:ext cx="209281" cy="209281"/>
            <a:chOff x="0" y="0"/>
            <a:chExt cx="279042" cy="27904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79042" cy="279042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6516" lIns="36516" bIns="36516" rIns="3651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3781" y="-7314"/>
              <a:ext cx="220693" cy="286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476333" y="9075795"/>
            <a:ext cx="4811667" cy="1211205"/>
            <a:chOff x="0" y="0"/>
            <a:chExt cx="1267270" cy="3190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67270" cy="319001"/>
            </a:xfrm>
            <a:custGeom>
              <a:avLst/>
              <a:gdLst/>
              <a:ahLst/>
              <a:cxnLst/>
              <a:rect r="r" b="b" t="t" l="l"/>
              <a:pathLst>
                <a:path h="319001" w="1267270">
                  <a:moveTo>
                    <a:pt x="0" y="0"/>
                  </a:moveTo>
                  <a:lnTo>
                    <a:pt x="1267270" y="0"/>
                  </a:lnTo>
                  <a:lnTo>
                    <a:pt x="1267270" y="319001"/>
                  </a:lnTo>
                  <a:lnTo>
                    <a:pt x="0" y="319001"/>
                  </a:ln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267270" cy="366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1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680236" y="9336370"/>
            <a:ext cx="849298" cy="690054"/>
          </a:xfrm>
          <a:custGeom>
            <a:avLst/>
            <a:gdLst/>
            <a:ahLst/>
            <a:cxnLst/>
            <a:rect r="r" b="b" t="t" l="l"/>
            <a:pathLst>
              <a:path h="690054" w="849298">
                <a:moveTo>
                  <a:pt x="0" y="0"/>
                </a:moveTo>
                <a:lnTo>
                  <a:pt x="849298" y="0"/>
                </a:lnTo>
                <a:lnTo>
                  <a:pt x="849298" y="690054"/>
                </a:lnTo>
                <a:lnTo>
                  <a:pt x="0" y="690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790773" y="277943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42953" y="9255056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Nueva tarea 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172231" y="2818151"/>
            <a:ext cx="4595111" cy="5208660"/>
            <a:chOff x="0" y="0"/>
            <a:chExt cx="6126815" cy="694488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50000">
                    <a:srgbClr val="000000">
                      <a:alpha val="65500"/>
                    </a:srgbClr>
                  </a:gs>
                  <a:gs pos="100000">
                    <a:srgbClr val="B80000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</p:grpSp>
      <p:sp>
        <p:nvSpPr>
          <p:cNvPr name="TextBox 47" id="47"/>
          <p:cNvSpPr txBox="true"/>
          <p:nvPr/>
        </p:nvSpPr>
        <p:spPr>
          <a:xfrm rot="0">
            <a:off x="8085211" y="1620052"/>
            <a:ext cx="3731680" cy="5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4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PENDIENTES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7653496" y="2753526"/>
            <a:ext cx="4595111" cy="5208660"/>
            <a:chOff x="0" y="0"/>
            <a:chExt cx="6126815" cy="694488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50000">
                    <a:srgbClr val="000000">
                      <a:alpha val="65500"/>
                    </a:srgbClr>
                  </a:gs>
                  <a:gs pos="100000">
                    <a:srgbClr val="B8B100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</p:grpSp>
      <p:grpSp>
        <p:nvGrpSpPr>
          <p:cNvPr name="Group 55" id="55"/>
          <p:cNvGrpSpPr/>
          <p:nvPr/>
        </p:nvGrpSpPr>
        <p:grpSpPr>
          <a:xfrm rot="0">
            <a:off x="13289454" y="2753526"/>
            <a:ext cx="4595111" cy="5208660"/>
            <a:chOff x="0" y="0"/>
            <a:chExt cx="6126815" cy="6944880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62" id="62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3" id="63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3354557" y="3372558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530121" y="6359458"/>
            <a:ext cx="1879330" cy="122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Hoy</a:t>
            </a:r>
          </a:p>
          <a:p>
            <a:pPr algn="ctr">
              <a:lnSpc>
                <a:spcPts val="3249"/>
              </a:lnSpc>
            </a:pPr>
            <a:r>
              <a:rPr lang="en-US" sz="2321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2:00 P.M</a:t>
            </a:r>
          </a:p>
        </p:txBody>
      </p:sp>
      <p:sp>
        <p:nvSpPr>
          <p:cNvPr name="AutoShape 67" id="67"/>
          <p:cNvSpPr/>
          <p:nvPr/>
        </p:nvSpPr>
        <p:spPr>
          <a:xfrm>
            <a:off x="2433631" y="6302608"/>
            <a:ext cx="4035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8" id="68"/>
          <p:cNvSpPr txBox="true"/>
          <p:nvPr/>
        </p:nvSpPr>
        <p:spPr>
          <a:xfrm rot="0">
            <a:off x="8835822" y="3328490"/>
            <a:ext cx="2230459" cy="96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Contratar aprendiz</a:t>
            </a:r>
          </a:p>
        </p:txBody>
      </p:sp>
      <p:sp>
        <p:nvSpPr>
          <p:cNvPr name="AutoShape 69" id="69"/>
          <p:cNvSpPr/>
          <p:nvPr/>
        </p:nvSpPr>
        <p:spPr>
          <a:xfrm>
            <a:off x="7933439" y="6321658"/>
            <a:ext cx="40352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0" id="70"/>
          <p:cNvSpPr txBox="true"/>
          <p:nvPr/>
        </p:nvSpPr>
        <p:spPr>
          <a:xfrm rot="0">
            <a:off x="7703914" y="6359458"/>
            <a:ext cx="4494274" cy="108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Viernes 22 de noviembre</a:t>
            </a:r>
          </a:p>
          <a:p>
            <a:pPr algn="ctr">
              <a:lnSpc>
                <a:spcPts val="2867"/>
              </a:lnSpc>
            </a:pPr>
            <a:r>
              <a:rPr lang="en-US" sz="2048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8:00 P.M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2172231" y="9075795"/>
            <a:ext cx="4595111" cy="5208660"/>
            <a:chOff x="0" y="0"/>
            <a:chExt cx="6126815" cy="6944880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78" id="78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9" id="79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7653496" y="9075795"/>
            <a:ext cx="4595111" cy="5208660"/>
            <a:chOff x="0" y="0"/>
            <a:chExt cx="6126815" cy="6944880"/>
          </a:xfrm>
        </p:grpSpPr>
        <p:grpSp>
          <p:nvGrpSpPr>
            <p:cNvPr name="Group 82" id="82"/>
            <p:cNvGrpSpPr/>
            <p:nvPr/>
          </p:nvGrpSpPr>
          <p:grpSpPr>
            <a:xfrm rot="0">
              <a:off x="0" y="0"/>
              <a:ext cx="6126815" cy="6944880"/>
              <a:chOff x="0" y="0"/>
              <a:chExt cx="1210235" cy="1371828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210235" cy="1371828"/>
              </a:xfrm>
              <a:custGeom>
                <a:avLst/>
                <a:gdLst/>
                <a:ahLst/>
                <a:cxnLst/>
                <a:rect r="r" b="b" t="t" l="l"/>
                <a:pathLst>
                  <a:path h="1371828" w="1210235">
                    <a:moveTo>
                      <a:pt x="85926" y="0"/>
                    </a:moveTo>
                    <a:lnTo>
                      <a:pt x="1124309" y="0"/>
                    </a:lnTo>
                    <a:cubicBezTo>
                      <a:pt x="1171765" y="0"/>
                      <a:pt x="1210235" y="38470"/>
                      <a:pt x="1210235" y="85926"/>
                    </a:cubicBezTo>
                    <a:lnTo>
                      <a:pt x="1210235" y="1285902"/>
                    </a:lnTo>
                    <a:cubicBezTo>
                      <a:pt x="1210235" y="1333358"/>
                      <a:pt x="1171765" y="1371828"/>
                      <a:pt x="1124309" y="1371828"/>
                    </a:cubicBezTo>
                    <a:lnTo>
                      <a:pt x="85926" y="1371828"/>
                    </a:lnTo>
                    <a:cubicBezTo>
                      <a:pt x="38470" y="1371828"/>
                      <a:pt x="0" y="1333358"/>
                      <a:pt x="0" y="1285902"/>
                    </a:cubicBezTo>
                    <a:lnTo>
                      <a:pt x="0" y="85926"/>
                    </a:lnTo>
                    <a:cubicBezTo>
                      <a:pt x="0" y="38470"/>
                      <a:pt x="38470" y="0"/>
                      <a:pt x="859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0192">
                      <a:alpha val="61500"/>
                    </a:srgbClr>
                  </a:gs>
                  <a:gs pos="100000">
                    <a:srgbClr val="FFFFFF">
                      <a:alpha val="65500"/>
                    </a:srgbClr>
                  </a:gs>
                </a:gsLst>
                <a:lin ang="5400000"/>
              </a:gra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47625"/>
                <a:ext cx="1210235" cy="141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376097" y="495300"/>
              <a:ext cx="5374621" cy="5989836"/>
              <a:chOff x="0" y="0"/>
              <a:chExt cx="1061654" cy="1183177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061654" cy="1183177"/>
              </a:xfrm>
              <a:custGeom>
                <a:avLst/>
                <a:gdLst/>
                <a:ahLst/>
                <a:cxnLst/>
                <a:rect r="r" b="b" t="t" l="l"/>
                <a:pathLst>
                  <a:path h="1183177" w="1061654">
                    <a:moveTo>
                      <a:pt x="97951" y="0"/>
                    </a:moveTo>
                    <a:lnTo>
                      <a:pt x="963702" y="0"/>
                    </a:lnTo>
                    <a:cubicBezTo>
                      <a:pt x="989681" y="0"/>
                      <a:pt x="1014595" y="10320"/>
                      <a:pt x="1032964" y="28689"/>
                    </a:cubicBezTo>
                    <a:cubicBezTo>
                      <a:pt x="1051334" y="47059"/>
                      <a:pt x="1061654" y="71973"/>
                      <a:pt x="1061654" y="97951"/>
                    </a:cubicBezTo>
                    <a:lnTo>
                      <a:pt x="1061654" y="1085226"/>
                    </a:lnTo>
                    <a:cubicBezTo>
                      <a:pt x="1061654" y="1111205"/>
                      <a:pt x="1051334" y="1136119"/>
                      <a:pt x="1032964" y="1154488"/>
                    </a:cubicBezTo>
                    <a:cubicBezTo>
                      <a:pt x="1014595" y="1172858"/>
                      <a:pt x="989681" y="1183177"/>
                      <a:pt x="963702" y="1183177"/>
                    </a:cubicBezTo>
                    <a:lnTo>
                      <a:pt x="97951" y="1183177"/>
                    </a:lnTo>
                    <a:cubicBezTo>
                      <a:pt x="71973" y="1183177"/>
                      <a:pt x="47059" y="1172858"/>
                      <a:pt x="28689" y="1154488"/>
                    </a:cubicBezTo>
                    <a:cubicBezTo>
                      <a:pt x="10320" y="1136119"/>
                      <a:pt x="0" y="1111205"/>
                      <a:pt x="0" y="1085226"/>
                    </a:cubicBezTo>
                    <a:lnTo>
                      <a:pt x="0" y="97951"/>
                    </a:lnTo>
                    <a:cubicBezTo>
                      <a:pt x="0" y="71973"/>
                      <a:pt x="10320" y="47059"/>
                      <a:pt x="28689" y="28689"/>
                    </a:cubicBezTo>
                    <a:cubicBezTo>
                      <a:pt x="47059" y="10320"/>
                      <a:pt x="71973" y="0"/>
                      <a:pt x="979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47625"/>
                <a:ext cx="1061654" cy="1230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8"/>
                  </a:lnSpc>
                </a:pPr>
              </a:p>
            </p:txBody>
          </p:sp>
        </p:grpSp>
        <p:sp>
          <p:nvSpPr>
            <p:cNvPr name="AutoShape 88" id="88"/>
            <p:cNvSpPr/>
            <p:nvPr/>
          </p:nvSpPr>
          <p:spPr>
            <a:xfrm>
              <a:off x="389221" y="4706709"/>
              <a:ext cx="538030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9" id="89"/>
            <p:cNvSpPr txBox="true"/>
            <p:nvPr/>
          </p:nvSpPr>
          <p:spPr>
            <a:xfrm rot="0">
              <a:off x="110804" y="4823783"/>
              <a:ext cx="5992366" cy="14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Vence: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Viernes 06 de Diciembre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5:00 P.M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1685604" y="785668"/>
              <a:ext cx="2973945" cy="1266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7"/>
                </a:lnSpc>
              </a:pPr>
              <a:r>
                <a:rPr lang="en-US" sz="27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Pagar prima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4023022" cy="9482863"/>
            <a:chOff x="0" y="0"/>
            <a:chExt cx="1038807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880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038807">
                  <a:moveTo>
                    <a:pt x="42337" y="0"/>
                  </a:moveTo>
                  <a:lnTo>
                    <a:pt x="996470" y="0"/>
                  </a:lnTo>
                  <a:cubicBezTo>
                    <a:pt x="1019852" y="0"/>
                    <a:pt x="1038807" y="18955"/>
                    <a:pt x="1038807" y="42337"/>
                  </a:cubicBezTo>
                  <a:lnTo>
                    <a:pt x="1038807" y="2406287"/>
                  </a:lnTo>
                  <a:cubicBezTo>
                    <a:pt x="1038807" y="2429669"/>
                    <a:pt x="1019852" y="2448624"/>
                    <a:pt x="996470" y="2448624"/>
                  </a:cubicBezTo>
                  <a:lnTo>
                    <a:pt x="42337" y="2448624"/>
                  </a:lnTo>
                  <a:cubicBezTo>
                    <a:pt x="31108" y="2448624"/>
                    <a:pt x="20340" y="2444163"/>
                    <a:pt x="12400" y="2436224"/>
                  </a:cubicBezTo>
                  <a:cubicBezTo>
                    <a:pt x="4460" y="2428284"/>
                    <a:pt x="0" y="2417515"/>
                    <a:pt x="0" y="2406287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03880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861" y="3165548"/>
            <a:ext cx="529889" cy="554857"/>
          </a:xfrm>
          <a:custGeom>
            <a:avLst/>
            <a:gdLst/>
            <a:ahLst/>
            <a:cxnLst/>
            <a:rect r="r" b="b" t="t" l="l"/>
            <a:pathLst>
              <a:path h="554857" w="529889">
                <a:moveTo>
                  <a:pt x="0" y="0"/>
                </a:moveTo>
                <a:lnTo>
                  <a:pt x="529889" y="0"/>
                </a:lnTo>
                <a:lnTo>
                  <a:pt x="529889" y="554857"/>
                </a:lnTo>
                <a:lnTo>
                  <a:pt x="0" y="554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731" y="2218093"/>
            <a:ext cx="594019" cy="580654"/>
          </a:xfrm>
          <a:custGeom>
            <a:avLst/>
            <a:gdLst/>
            <a:ahLst/>
            <a:cxnLst/>
            <a:rect r="r" b="b" t="t" l="l"/>
            <a:pathLst>
              <a:path h="580654" w="594019">
                <a:moveTo>
                  <a:pt x="0" y="0"/>
                </a:moveTo>
                <a:lnTo>
                  <a:pt x="594019" y="0"/>
                </a:lnTo>
                <a:lnTo>
                  <a:pt x="594019" y="580654"/>
                </a:lnTo>
                <a:lnTo>
                  <a:pt x="0" y="58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2770" y="5050630"/>
            <a:ext cx="576070" cy="493260"/>
          </a:xfrm>
          <a:custGeom>
            <a:avLst/>
            <a:gdLst/>
            <a:ahLst/>
            <a:cxnLst/>
            <a:rect r="r" b="b" t="t" l="l"/>
            <a:pathLst>
              <a:path h="493260" w="576070">
                <a:moveTo>
                  <a:pt x="0" y="0"/>
                </a:moveTo>
                <a:lnTo>
                  <a:pt x="576070" y="0"/>
                </a:lnTo>
                <a:lnTo>
                  <a:pt x="576070" y="493260"/>
                </a:lnTo>
                <a:lnTo>
                  <a:pt x="0" y="493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5076" y="4089903"/>
            <a:ext cx="510674" cy="591229"/>
          </a:xfrm>
          <a:custGeom>
            <a:avLst/>
            <a:gdLst/>
            <a:ahLst/>
            <a:cxnLst/>
            <a:rect r="r" b="b" t="t" l="l"/>
            <a:pathLst>
              <a:path h="591229" w="510674">
                <a:moveTo>
                  <a:pt x="0" y="0"/>
                </a:moveTo>
                <a:lnTo>
                  <a:pt x="510674" y="0"/>
                </a:lnTo>
                <a:lnTo>
                  <a:pt x="510674" y="591229"/>
                </a:lnTo>
                <a:lnTo>
                  <a:pt x="0" y="591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4960" y="1284669"/>
            <a:ext cx="3675710" cy="793028"/>
            <a:chOff x="0" y="0"/>
            <a:chExt cx="4900947" cy="10573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6323" cy="987506"/>
            </a:xfrm>
            <a:custGeom>
              <a:avLst/>
              <a:gdLst/>
              <a:ahLst/>
              <a:cxnLst/>
              <a:rect r="r" b="b" t="t" l="l"/>
              <a:pathLst>
                <a:path h="987506" w="1516323">
                  <a:moveTo>
                    <a:pt x="0" y="0"/>
                  </a:moveTo>
                  <a:lnTo>
                    <a:pt x="1516323" y="0"/>
                  </a:lnTo>
                  <a:lnTo>
                    <a:pt x="1516323" y="987506"/>
                  </a:lnTo>
                  <a:lnTo>
                    <a:pt x="0" y="987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798154" y="182444"/>
              <a:ext cx="3102793" cy="874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3"/>
                </a:lnSpc>
              </a:pPr>
              <a:r>
                <a:rPr lang="en-US" sz="3895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845" y="2351011"/>
            <a:ext cx="1295082" cy="43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845" y="3285567"/>
            <a:ext cx="2012208" cy="43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4845" y="4246294"/>
            <a:ext cx="1674737" cy="43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845" y="5109052"/>
            <a:ext cx="942828" cy="43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732300" y="1699909"/>
            <a:ext cx="12693353" cy="7687962"/>
            <a:chOff x="0" y="0"/>
            <a:chExt cx="16924471" cy="1025061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6924471" cy="1938849"/>
              <a:chOff x="0" y="0"/>
              <a:chExt cx="3740329" cy="42848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2450" y="0"/>
                    </a:moveTo>
                    <a:lnTo>
                      <a:pt x="3707879" y="0"/>
                    </a:lnTo>
                    <a:cubicBezTo>
                      <a:pt x="3725800" y="0"/>
                      <a:pt x="3740329" y="14529"/>
                      <a:pt x="3740329" y="32450"/>
                    </a:cubicBezTo>
                    <a:lnTo>
                      <a:pt x="3740329" y="396038"/>
                    </a:lnTo>
                    <a:cubicBezTo>
                      <a:pt x="3740329" y="413959"/>
                      <a:pt x="3725800" y="428488"/>
                      <a:pt x="3707879" y="428488"/>
                    </a:cubicBezTo>
                    <a:lnTo>
                      <a:pt x="32450" y="428488"/>
                    </a:lnTo>
                    <a:cubicBezTo>
                      <a:pt x="23844" y="428488"/>
                      <a:pt x="15590" y="425069"/>
                      <a:pt x="9505" y="418983"/>
                    </a:cubicBezTo>
                    <a:cubicBezTo>
                      <a:pt x="3419" y="412898"/>
                      <a:pt x="0" y="404644"/>
                      <a:pt x="0" y="396038"/>
                    </a:cubicBezTo>
                    <a:lnTo>
                      <a:pt x="0" y="32450"/>
                    </a:lnTo>
                    <a:cubicBezTo>
                      <a:pt x="0" y="14529"/>
                      <a:pt x="14529" y="0"/>
                      <a:pt x="32450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3524" lIns="43524" bIns="43524" rIns="43524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71070" y="66103"/>
              <a:ext cx="1806642" cy="1806642"/>
              <a:chOff x="0" y="0"/>
              <a:chExt cx="14840029" cy="1484002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1769875" y="471696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676309" y="921799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827083" y="443086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15360623" y="469445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8827083" y="904318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0" y="2044757"/>
              <a:ext cx="16924471" cy="1938849"/>
              <a:chOff x="0" y="0"/>
              <a:chExt cx="3740329" cy="42848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2450" y="0"/>
                    </a:moveTo>
                    <a:lnTo>
                      <a:pt x="3707879" y="0"/>
                    </a:lnTo>
                    <a:cubicBezTo>
                      <a:pt x="3725800" y="0"/>
                      <a:pt x="3740329" y="14529"/>
                      <a:pt x="3740329" y="32450"/>
                    </a:cubicBezTo>
                    <a:lnTo>
                      <a:pt x="3740329" y="396038"/>
                    </a:lnTo>
                    <a:cubicBezTo>
                      <a:pt x="3740329" y="413959"/>
                      <a:pt x="3725800" y="428488"/>
                      <a:pt x="3707879" y="428488"/>
                    </a:cubicBezTo>
                    <a:lnTo>
                      <a:pt x="32450" y="428488"/>
                    </a:lnTo>
                    <a:cubicBezTo>
                      <a:pt x="23844" y="428488"/>
                      <a:pt x="15590" y="425069"/>
                      <a:pt x="9505" y="418983"/>
                    </a:cubicBezTo>
                    <a:cubicBezTo>
                      <a:pt x="3419" y="412898"/>
                      <a:pt x="0" y="404644"/>
                      <a:pt x="0" y="396038"/>
                    </a:cubicBezTo>
                    <a:lnTo>
                      <a:pt x="0" y="32450"/>
                    </a:lnTo>
                    <a:cubicBezTo>
                      <a:pt x="0" y="14529"/>
                      <a:pt x="14529" y="0"/>
                      <a:pt x="32450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3524" lIns="43524" bIns="43524" rIns="43524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71070" y="2110860"/>
              <a:ext cx="1806642" cy="1806642"/>
              <a:chOff x="0" y="0"/>
              <a:chExt cx="14840029" cy="14840029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24572" t="0" r="-24572" b="0"/>
                </a:stretch>
              </a:blip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1769875" y="2516453"/>
              <a:ext cx="6410719" cy="49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676309" y="2966556"/>
              <a:ext cx="4235665" cy="45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Dereck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8827083" y="2487844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cajero.derek@cediplus.com</a:t>
              </a:r>
            </a:p>
          </p:txBody>
        </p:sp>
        <p:sp>
          <p:nvSpPr>
            <p:cNvPr name="Freeform 47" id="47"/>
            <p:cNvSpPr/>
            <p:nvPr/>
          </p:nvSpPr>
          <p:spPr>
            <a:xfrm flipH="false" flipV="false" rot="0">
              <a:off x="15360623" y="2514202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8827083" y="2949075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0" y="4155842"/>
              <a:ext cx="16924471" cy="1938849"/>
              <a:chOff x="0" y="0"/>
              <a:chExt cx="3740329" cy="42848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2450" y="0"/>
                    </a:moveTo>
                    <a:lnTo>
                      <a:pt x="3707879" y="0"/>
                    </a:lnTo>
                    <a:cubicBezTo>
                      <a:pt x="3725800" y="0"/>
                      <a:pt x="3740329" y="14529"/>
                      <a:pt x="3740329" y="32450"/>
                    </a:cubicBezTo>
                    <a:lnTo>
                      <a:pt x="3740329" y="396038"/>
                    </a:lnTo>
                    <a:cubicBezTo>
                      <a:pt x="3740329" y="413959"/>
                      <a:pt x="3725800" y="428488"/>
                      <a:pt x="3707879" y="428488"/>
                    </a:cubicBezTo>
                    <a:lnTo>
                      <a:pt x="32450" y="428488"/>
                    </a:lnTo>
                    <a:cubicBezTo>
                      <a:pt x="23844" y="428488"/>
                      <a:pt x="15590" y="425069"/>
                      <a:pt x="9505" y="418983"/>
                    </a:cubicBezTo>
                    <a:cubicBezTo>
                      <a:pt x="3419" y="412898"/>
                      <a:pt x="0" y="404644"/>
                      <a:pt x="0" y="396038"/>
                    </a:cubicBezTo>
                    <a:lnTo>
                      <a:pt x="0" y="32450"/>
                    </a:lnTo>
                    <a:cubicBezTo>
                      <a:pt x="0" y="14529"/>
                      <a:pt x="14529" y="0"/>
                      <a:pt x="32450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3524" lIns="43524" bIns="43524" rIns="43524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52" id="52"/>
            <p:cNvGrpSpPr>
              <a:grpSpLocks noChangeAspect="true"/>
            </p:cNvGrpSpPr>
            <p:nvPr/>
          </p:nvGrpSpPr>
          <p:grpSpPr>
            <a:xfrm rot="0">
              <a:off x="71070" y="4221945"/>
              <a:ext cx="1806642" cy="1806642"/>
              <a:chOff x="0" y="0"/>
              <a:chExt cx="14840029" cy="14840029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24572" t="0" r="-24572" b="0"/>
                </a:stretch>
              </a:blipFill>
            </p:spPr>
          </p:sp>
        </p:grpSp>
        <p:sp>
          <p:nvSpPr>
            <p:cNvPr name="TextBox 56" id="56"/>
            <p:cNvSpPr txBox="true"/>
            <p:nvPr/>
          </p:nvSpPr>
          <p:spPr>
            <a:xfrm rot="0">
              <a:off x="1769875" y="4627538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2676309" y="5077641"/>
              <a:ext cx="4235665" cy="45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    Dereck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8827083" y="4598929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cajero.derek@cediplus.com</a:t>
              </a:r>
            </a:p>
          </p:txBody>
        </p:sp>
        <p:sp>
          <p:nvSpPr>
            <p:cNvPr name="Freeform 59" id="59"/>
            <p:cNvSpPr/>
            <p:nvPr/>
          </p:nvSpPr>
          <p:spPr>
            <a:xfrm flipH="false" flipV="false" rot="0">
              <a:off x="15360623" y="4625287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4"/>
                  </a:lnTo>
                  <a:lnTo>
                    <a:pt x="0" y="68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8827083" y="5060160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0" y="6200682"/>
              <a:ext cx="16924471" cy="1938849"/>
              <a:chOff x="0" y="0"/>
              <a:chExt cx="3740329" cy="42848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2450" y="0"/>
                    </a:moveTo>
                    <a:lnTo>
                      <a:pt x="3707879" y="0"/>
                    </a:lnTo>
                    <a:cubicBezTo>
                      <a:pt x="3725800" y="0"/>
                      <a:pt x="3740329" y="14529"/>
                      <a:pt x="3740329" y="32450"/>
                    </a:cubicBezTo>
                    <a:lnTo>
                      <a:pt x="3740329" y="396038"/>
                    </a:lnTo>
                    <a:cubicBezTo>
                      <a:pt x="3740329" y="413959"/>
                      <a:pt x="3725800" y="428488"/>
                      <a:pt x="3707879" y="428488"/>
                    </a:cubicBezTo>
                    <a:lnTo>
                      <a:pt x="32450" y="428488"/>
                    </a:lnTo>
                    <a:cubicBezTo>
                      <a:pt x="23844" y="428488"/>
                      <a:pt x="15590" y="425069"/>
                      <a:pt x="9505" y="418983"/>
                    </a:cubicBezTo>
                    <a:cubicBezTo>
                      <a:pt x="3419" y="412898"/>
                      <a:pt x="0" y="404644"/>
                      <a:pt x="0" y="396038"/>
                    </a:cubicBezTo>
                    <a:lnTo>
                      <a:pt x="0" y="32450"/>
                    </a:lnTo>
                    <a:cubicBezTo>
                      <a:pt x="0" y="14529"/>
                      <a:pt x="14529" y="0"/>
                      <a:pt x="32450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3524" lIns="43524" bIns="43524" rIns="43524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64" id="64"/>
            <p:cNvGrpSpPr>
              <a:grpSpLocks noChangeAspect="true"/>
            </p:cNvGrpSpPr>
            <p:nvPr/>
          </p:nvGrpSpPr>
          <p:grpSpPr>
            <a:xfrm rot="0">
              <a:off x="71070" y="6266786"/>
              <a:ext cx="1806642" cy="1806642"/>
              <a:chOff x="0" y="0"/>
              <a:chExt cx="14840029" cy="14840029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68" id="68"/>
            <p:cNvSpPr txBox="true"/>
            <p:nvPr/>
          </p:nvSpPr>
          <p:spPr>
            <a:xfrm rot="0">
              <a:off x="1769875" y="6672379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2676309" y="7122482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8827083" y="6643769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15360623" y="6670127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4"/>
                  </a:lnTo>
                  <a:lnTo>
                    <a:pt x="0" y="68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8827083" y="7105000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  <p:grpSp>
          <p:nvGrpSpPr>
            <p:cNvPr name="Group 73" id="73"/>
            <p:cNvGrpSpPr/>
            <p:nvPr/>
          </p:nvGrpSpPr>
          <p:grpSpPr>
            <a:xfrm rot="0">
              <a:off x="0" y="8311767"/>
              <a:ext cx="16924471" cy="1938849"/>
              <a:chOff x="0" y="0"/>
              <a:chExt cx="3740329" cy="428488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3740329" cy="428488"/>
              </a:xfrm>
              <a:custGeom>
                <a:avLst/>
                <a:gdLst/>
                <a:ahLst/>
                <a:cxnLst/>
                <a:rect r="r" b="b" t="t" l="l"/>
                <a:pathLst>
                  <a:path h="428488" w="3740329">
                    <a:moveTo>
                      <a:pt x="32450" y="0"/>
                    </a:moveTo>
                    <a:lnTo>
                      <a:pt x="3707879" y="0"/>
                    </a:lnTo>
                    <a:cubicBezTo>
                      <a:pt x="3725800" y="0"/>
                      <a:pt x="3740329" y="14529"/>
                      <a:pt x="3740329" y="32450"/>
                    </a:cubicBezTo>
                    <a:lnTo>
                      <a:pt x="3740329" y="396038"/>
                    </a:lnTo>
                    <a:cubicBezTo>
                      <a:pt x="3740329" y="413959"/>
                      <a:pt x="3725800" y="428488"/>
                      <a:pt x="3707879" y="428488"/>
                    </a:cubicBezTo>
                    <a:lnTo>
                      <a:pt x="32450" y="428488"/>
                    </a:lnTo>
                    <a:cubicBezTo>
                      <a:pt x="23844" y="428488"/>
                      <a:pt x="15590" y="425069"/>
                      <a:pt x="9505" y="418983"/>
                    </a:cubicBezTo>
                    <a:cubicBezTo>
                      <a:pt x="3419" y="412898"/>
                      <a:pt x="0" y="404644"/>
                      <a:pt x="0" y="396038"/>
                    </a:cubicBezTo>
                    <a:lnTo>
                      <a:pt x="0" y="32450"/>
                    </a:lnTo>
                    <a:cubicBezTo>
                      <a:pt x="0" y="14529"/>
                      <a:pt x="14529" y="0"/>
                      <a:pt x="32450" y="0"/>
                    </a:cubicBezTo>
                    <a:close/>
                  </a:path>
                </a:pathLst>
              </a:custGeom>
              <a:solidFill>
                <a:srgbClr val="1E1E27">
                  <a:alpha val="19608"/>
                </a:srgbClr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28575"/>
                <a:ext cx="3740329" cy="457063"/>
              </a:xfrm>
              <a:prstGeom prst="rect">
                <a:avLst/>
              </a:prstGeom>
            </p:spPr>
            <p:txBody>
              <a:bodyPr anchor="ctr" rtlCol="false" tIns="43524" lIns="43524" bIns="43524" rIns="43524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76" id="76"/>
            <p:cNvGrpSpPr>
              <a:grpSpLocks noChangeAspect="true"/>
            </p:cNvGrpSpPr>
            <p:nvPr/>
          </p:nvGrpSpPr>
          <p:grpSpPr>
            <a:xfrm rot="0">
              <a:off x="71070" y="8377871"/>
              <a:ext cx="1806642" cy="1806642"/>
              <a:chOff x="0" y="0"/>
              <a:chExt cx="14840029" cy="14840029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223" t="-11537" r="223" b="-11537"/>
                </a:stretch>
              </a:blipFill>
            </p:spPr>
          </p:sp>
        </p:grpSp>
        <p:sp>
          <p:nvSpPr>
            <p:cNvPr name="TextBox 80" id="80"/>
            <p:cNvSpPr txBox="true"/>
            <p:nvPr/>
          </p:nvSpPr>
          <p:spPr>
            <a:xfrm rot="0">
              <a:off x="1769875" y="8783464"/>
              <a:ext cx="6410719" cy="4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Gestora en recursos humanos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2676309" y="9233567"/>
              <a:ext cx="4235665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Danna Rodriguez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8827083" y="8754854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recursosh.danna@cediplus.com</a:t>
              </a:r>
            </a:p>
          </p:txBody>
        </p:sp>
        <p:sp>
          <p:nvSpPr>
            <p:cNvPr name="Freeform 83" id="83"/>
            <p:cNvSpPr/>
            <p:nvPr/>
          </p:nvSpPr>
          <p:spPr>
            <a:xfrm flipH="false" flipV="false" rot="0">
              <a:off x="15360623" y="8781213"/>
              <a:ext cx="801499" cy="686283"/>
            </a:xfrm>
            <a:custGeom>
              <a:avLst/>
              <a:gdLst/>
              <a:ahLst/>
              <a:cxnLst/>
              <a:rect r="r" b="b" t="t" l="l"/>
              <a:pathLst>
                <a:path h="686283" w="801499">
                  <a:moveTo>
                    <a:pt x="0" y="0"/>
                  </a:moveTo>
                  <a:lnTo>
                    <a:pt x="801499" y="0"/>
                  </a:lnTo>
                  <a:lnTo>
                    <a:pt x="801499" y="686283"/>
                  </a:lnTo>
                  <a:lnTo>
                    <a:pt x="0" y="686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4" id="84"/>
            <p:cNvSpPr txBox="true"/>
            <p:nvPr/>
          </p:nvSpPr>
          <p:spPr>
            <a:xfrm rot="0">
              <a:off x="8827083" y="9216086"/>
              <a:ext cx="6195046" cy="455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042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3003271720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95402" y="2113452"/>
            <a:ext cx="209281" cy="209281"/>
            <a:chOff x="0" y="0"/>
            <a:chExt cx="279042" cy="279042"/>
          </a:xfrm>
        </p:grpSpPr>
        <p:grpSp>
          <p:nvGrpSpPr>
            <p:cNvPr name="Group 86" id="86"/>
            <p:cNvGrpSpPr/>
            <p:nvPr/>
          </p:nvGrpSpPr>
          <p:grpSpPr>
            <a:xfrm rot="0">
              <a:off x="0" y="0"/>
              <a:ext cx="279042" cy="279042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6516" lIns="36516" bIns="36516" rIns="3651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13781" y="-7314"/>
              <a:ext cx="220693" cy="286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492078" y="7565737"/>
            <a:ext cx="15070298" cy="497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86649"/>
            <a:ext cx="4023022" cy="9482863"/>
            <a:chOff x="0" y="0"/>
            <a:chExt cx="1038807" cy="24486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880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038807">
                  <a:moveTo>
                    <a:pt x="42337" y="0"/>
                  </a:moveTo>
                  <a:lnTo>
                    <a:pt x="996470" y="0"/>
                  </a:lnTo>
                  <a:cubicBezTo>
                    <a:pt x="1019852" y="0"/>
                    <a:pt x="1038807" y="18955"/>
                    <a:pt x="1038807" y="42337"/>
                  </a:cubicBezTo>
                  <a:lnTo>
                    <a:pt x="1038807" y="2406287"/>
                  </a:lnTo>
                  <a:cubicBezTo>
                    <a:pt x="1038807" y="2429669"/>
                    <a:pt x="1019852" y="2448624"/>
                    <a:pt x="996470" y="2448624"/>
                  </a:cubicBezTo>
                  <a:lnTo>
                    <a:pt x="42337" y="2448624"/>
                  </a:lnTo>
                  <a:cubicBezTo>
                    <a:pt x="31108" y="2448624"/>
                    <a:pt x="20340" y="2444163"/>
                    <a:pt x="12400" y="2436224"/>
                  </a:cubicBezTo>
                  <a:cubicBezTo>
                    <a:pt x="4460" y="2428284"/>
                    <a:pt x="0" y="2417515"/>
                    <a:pt x="0" y="2406287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3880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2920" y="2106546"/>
            <a:ext cx="3457136" cy="970603"/>
            <a:chOff x="0" y="0"/>
            <a:chExt cx="4609514" cy="12941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3926" cy="1294138"/>
            </a:xfrm>
            <a:custGeom>
              <a:avLst/>
              <a:gdLst/>
              <a:ahLst/>
              <a:cxnLst/>
              <a:rect r="r" b="b" t="t" l="l"/>
              <a:pathLst>
                <a:path h="1294138" w="1323926">
                  <a:moveTo>
                    <a:pt x="0" y="0"/>
                  </a:moveTo>
                  <a:lnTo>
                    <a:pt x="1323926" y="0"/>
                  </a:lnTo>
                  <a:lnTo>
                    <a:pt x="1323926" y="1294138"/>
                  </a:lnTo>
                  <a:lnTo>
                    <a:pt x="0" y="1294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723088" y="328365"/>
              <a:ext cx="2886427" cy="937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6"/>
                </a:lnSpc>
              </a:pPr>
              <a:r>
                <a:rPr lang="en-US" sz="4154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2920" y="3464697"/>
            <a:ext cx="3046239" cy="2396170"/>
            <a:chOff x="0" y="0"/>
            <a:chExt cx="4061652" cy="319489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87707" y="-57150"/>
              <a:ext cx="2973945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Calendario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87707" y="1362758"/>
              <a:ext cx="2475179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Reportes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87707" y="2637872"/>
              <a:ext cx="139345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Chat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30788" y="0"/>
              <a:ext cx="706518" cy="739810"/>
            </a:xfrm>
            <a:custGeom>
              <a:avLst/>
              <a:gdLst/>
              <a:ahLst/>
              <a:cxnLst/>
              <a:rect r="r" b="b" t="t" l="l"/>
              <a:pathLst>
                <a:path h="739810" w="706518">
                  <a:moveTo>
                    <a:pt x="0" y="0"/>
                  </a:moveTo>
                  <a:lnTo>
                    <a:pt x="706518" y="0"/>
                  </a:lnTo>
                  <a:lnTo>
                    <a:pt x="706518" y="739810"/>
                  </a:lnTo>
                  <a:lnTo>
                    <a:pt x="0" y="73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513443"/>
              <a:ext cx="768094" cy="657680"/>
            </a:xfrm>
            <a:custGeom>
              <a:avLst/>
              <a:gdLst/>
              <a:ahLst/>
              <a:cxnLst/>
              <a:rect r="r" b="b" t="t" l="l"/>
              <a:pathLst>
                <a:path h="657680" w="768094">
                  <a:moveTo>
                    <a:pt x="0" y="0"/>
                  </a:moveTo>
                  <a:lnTo>
                    <a:pt x="768094" y="0"/>
                  </a:lnTo>
                  <a:lnTo>
                    <a:pt x="768094" y="657680"/>
                  </a:lnTo>
                  <a:lnTo>
                    <a:pt x="0" y="65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6407" y="1232474"/>
              <a:ext cx="680899" cy="788305"/>
            </a:xfrm>
            <a:custGeom>
              <a:avLst/>
              <a:gdLst/>
              <a:ahLst/>
              <a:cxnLst/>
              <a:rect r="r" b="b" t="t" l="l"/>
              <a:pathLst>
                <a:path h="788305" w="680899">
                  <a:moveTo>
                    <a:pt x="0" y="0"/>
                  </a:moveTo>
                  <a:lnTo>
                    <a:pt x="680899" y="0"/>
                  </a:lnTo>
                  <a:lnTo>
                    <a:pt x="680899" y="788305"/>
                  </a:lnTo>
                  <a:lnTo>
                    <a:pt x="0" y="788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22674" y="1242072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Pendientes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971195" y="2365402"/>
            <a:ext cx="12062481" cy="765546"/>
            <a:chOff x="0" y="0"/>
            <a:chExt cx="3615508" cy="22945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50000">
                  <a:srgbClr val="000000">
                    <a:alpha val="32750"/>
                  </a:srgbClr>
                </a:gs>
                <a:gs pos="100000">
                  <a:srgbClr val="B80000">
                    <a:alpha val="3275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090565" y="2591848"/>
            <a:ext cx="379056" cy="379056"/>
            <a:chOff x="0" y="0"/>
            <a:chExt cx="113615" cy="1136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280093" y="2495129"/>
            <a:ext cx="3480399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30236" y="2513444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Hoy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2:00 P.M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971195" y="3322706"/>
            <a:ext cx="12062481" cy="765546"/>
            <a:chOff x="0" y="0"/>
            <a:chExt cx="3615508" cy="22945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50000">
                  <a:srgbClr val="000000">
                    <a:alpha val="32750"/>
                  </a:srgbClr>
                </a:gs>
                <a:gs pos="100000">
                  <a:srgbClr val="B8B100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090565" y="3549152"/>
            <a:ext cx="379056" cy="379056"/>
            <a:chOff x="0" y="0"/>
            <a:chExt cx="113615" cy="1136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280093" y="3452432"/>
            <a:ext cx="4558003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Contratar aprendiz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971195" y="4280009"/>
            <a:ext cx="12062481" cy="765546"/>
            <a:chOff x="0" y="0"/>
            <a:chExt cx="3615508" cy="22945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090565" y="4506455"/>
            <a:ext cx="379056" cy="379056"/>
            <a:chOff x="0" y="0"/>
            <a:chExt cx="113615" cy="11361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5592223" y="4449305"/>
            <a:ext cx="2630451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Pagar prima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430236" y="4394851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mañana a las 5:00 P.M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4971195" y="5237313"/>
            <a:ext cx="12062481" cy="765546"/>
            <a:chOff x="0" y="0"/>
            <a:chExt cx="3615508" cy="22945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090565" y="5463759"/>
            <a:ext cx="379056" cy="379056"/>
            <a:chOff x="0" y="0"/>
            <a:chExt cx="113615" cy="11361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4971195" y="6194617"/>
            <a:ext cx="12062481" cy="765546"/>
            <a:chOff x="0" y="0"/>
            <a:chExt cx="3615508" cy="22945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615508" cy="229458"/>
            </a:xfrm>
            <a:custGeom>
              <a:avLst/>
              <a:gdLst/>
              <a:ahLst/>
              <a:cxnLst/>
              <a:rect r="r" b="b" t="t" l="l"/>
              <a:pathLst>
                <a:path h="229458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196726"/>
                  </a:lnTo>
                  <a:cubicBezTo>
                    <a:pt x="3615508" y="205407"/>
                    <a:pt x="3612059" y="213733"/>
                    <a:pt x="3605921" y="219871"/>
                  </a:cubicBezTo>
                  <a:cubicBezTo>
                    <a:pt x="3599782" y="226010"/>
                    <a:pt x="3591456" y="229458"/>
                    <a:pt x="3582775" y="229458"/>
                  </a:cubicBezTo>
                  <a:lnTo>
                    <a:pt x="32733" y="229458"/>
                  </a:lnTo>
                  <a:cubicBezTo>
                    <a:pt x="24051" y="229458"/>
                    <a:pt x="15726" y="226010"/>
                    <a:pt x="9587" y="219871"/>
                  </a:cubicBezTo>
                  <a:cubicBezTo>
                    <a:pt x="3449" y="213733"/>
                    <a:pt x="0" y="205407"/>
                    <a:pt x="0" y="196726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30750"/>
                  </a:srgbClr>
                </a:gs>
                <a:gs pos="100000">
                  <a:srgbClr val="FFFFFF">
                    <a:alpha val="3275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3615508" cy="277084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090565" y="6421063"/>
            <a:ext cx="379056" cy="379056"/>
            <a:chOff x="0" y="0"/>
            <a:chExt cx="113615" cy="113615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4960154" y="8326278"/>
            <a:ext cx="12062481" cy="1721138"/>
            <a:chOff x="0" y="0"/>
            <a:chExt cx="16083308" cy="2294850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105923" y="1531782"/>
              <a:ext cx="505408" cy="505408"/>
              <a:chOff x="0" y="0"/>
              <a:chExt cx="113615" cy="113615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67" id="67"/>
            <p:cNvSpPr/>
            <p:nvPr/>
          </p:nvSpPr>
          <p:spPr>
            <a:xfrm flipH="false" flipV="false" rot="0">
              <a:off x="216961" y="1646007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8"/>
                  </a:lnTo>
                  <a:lnTo>
                    <a:pt x="0" y="27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8" id="68"/>
            <p:cNvGrpSpPr/>
            <p:nvPr/>
          </p:nvGrpSpPr>
          <p:grpSpPr>
            <a:xfrm rot="0">
              <a:off x="0" y="0"/>
              <a:ext cx="16083308" cy="1020728"/>
              <a:chOff x="0" y="0"/>
              <a:chExt cx="3615508" cy="229459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3615508" cy="229458"/>
              </a:xfrm>
              <a:custGeom>
                <a:avLst/>
                <a:gdLst/>
                <a:ahLst/>
                <a:cxnLst/>
                <a:rect r="r" b="b" t="t" l="l"/>
                <a:pathLst>
                  <a:path h="229458" w="3615508">
                    <a:moveTo>
                      <a:pt x="28762" y="0"/>
                    </a:moveTo>
                    <a:lnTo>
                      <a:pt x="3586746" y="0"/>
                    </a:lnTo>
                    <a:cubicBezTo>
                      <a:pt x="3594374" y="0"/>
                      <a:pt x="3601690" y="3030"/>
                      <a:pt x="3607084" y="8424"/>
                    </a:cubicBezTo>
                    <a:cubicBezTo>
                      <a:pt x="3612478" y="13818"/>
                      <a:pt x="3615508" y="21134"/>
                      <a:pt x="3615508" y="28762"/>
                    </a:cubicBezTo>
                    <a:lnTo>
                      <a:pt x="3615508" y="200696"/>
                    </a:lnTo>
                    <a:cubicBezTo>
                      <a:pt x="3615508" y="216581"/>
                      <a:pt x="3602631" y="229458"/>
                      <a:pt x="3586746" y="229458"/>
                    </a:cubicBezTo>
                    <a:lnTo>
                      <a:pt x="28762" y="229458"/>
                    </a:lnTo>
                    <a:cubicBezTo>
                      <a:pt x="12877" y="229458"/>
                      <a:pt x="0" y="216581"/>
                      <a:pt x="0" y="200696"/>
                    </a:cubicBezTo>
                    <a:lnTo>
                      <a:pt x="0" y="28762"/>
                    </a:lnTo>
                    <a:cubicBezTo>
                      <a:pt x="0" y="12877"/>
                      <a:pt x="12877" y="0"/>
                      <a:pt x="2876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62CB42">
                      <a:alpha val="45000"/>
                    </a:srgbClr>
                  </a:gs>
                  <a:gs pos="50000">
                    <a:srgbClr val="007045">
                      <a:alpha val="45000"/>
                    </a:srgbClr>
                  </a:gs>
                  <a:gs pos="100000">
                    <a:srgbClr val="FFFFFF">
                      <a:alpha val="4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3615508" cy="277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05923" y="299645"/>
              <a:ext cx="505408" cy="505408"/>
              <a:chOff x="0" y="0"/>
              <a:chExt cx="113615" cy="11361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74" id="74"/>
            <p:cNvSpPr/>
            <p:nvPr/>
          </p:nvSpPr>
          <p:spPr>
            <a:xfrm flipH="false" flipV="false" rot="0">
              <a:off x="216961" y="413870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7"/>
                  </a:lnTo>
                  <a:lnTo>
                    <a:pt x="0" y="276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5" id="75"/>
            <p:cNvSpPr txBox="true"/>
            <p:nvPr/>
          </p:nvSpPr>
          <p:spPr>
            <a:xfrm rot="0">
              <a:off x="411863" y="192019"/>
              <a:ext cx="4640532" cy="668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</a:pPr>
              <a:r>
                <a:rPr lang="en-US" sz="304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Hacer nomina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14101249" y="414839"/>
              <a:ext cx="1510217" cy="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Realizada</a:t>
              </a:r>
            </a:p>
          </p:txBody>
        </p:sp>
        <p:grpSp>
          <p:nvGrpSpPr>
            <p:cNvPr name="Group 77" id="77"/>
            <p:cNvGrpSpPr/>
            <p:nvPr/>
          </p:nvGrpSpPr>
          <p:grpSpPr>
            <a:xfrm rot="0">
              <a:off x="0" y="1274122"/>
              <a:ext cx="16083308" cy="1020728"/>
              <a:chOff x="0" y="0"/>
              <a:chExt cx="3615508" cy="229459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3615508" cy="229458"/>
              </a:xfrm>
              <a:custGeom>
                <a:avLst/>
                <a:gdLst/>
                <a:ahLst/>
                <a:cxnLst/>
                <a:rect r="r" b="b" t="t" l="l"/>
                <a:pathLst>
                  <a:path h="229458" w="3615508">
                    <a:moveTo>
                      <a:pt x="28762" y="0"/>
                    </a:moveTo>
                    <a:lnTo>
                      <a:pt x="3586746" y="0"/>
                    </a:lnTo>
                    <a:cubicBezTo>
                      <a:pt x="3594374" y="0"/>
                      <a:pt x="3601690" y="3030"/>
                      <a:pt x="3607084" y="8424"/>
                    </a:cubicBezTo>
                    <a:cubicBezTo>
                      <a:pt x="3612478" y="13818"/>
                      <a:pt x="3615508" y="21134"/>
                      <a:pt x="3615508" y="28762"/>
                    </a:cubicBezTo>
                    <a:lnTo>
                      <a:pt x="3615508" y="200696"/>
                    </a:lnTo>
                    <a:cubicBezTo>
                      <a:pt x="3615508" y="216581"/>
                      <a:pt x="3602631" y="229458"/>
                      <a:pt x="3586746" y="229458"/>
                    </a:cubicBezTo>
                    <a:lnTo>
                      <a:pt x="28762" y="229458"/>
                    </a:lnTo>
                    <a:cubicBezTo>
                      <a:pt x="12877" y="229458"/>
                      <a:pt x="0" y="216581"/>
                      <a:pt x="0" y="200696"/>
                    </a:cubicBezTo>
                    <a:lnTo>
                      <a:pt x="0" y="28762"/>
                    </a:lnTo>
                    <a:cubicBezTo>
                      <a:pt x="0" y="12877"/>
                      <a:pt x="12877" y="0"/>
                      <a:pt x="2876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62CB42">
                      <a:alpha val="45000"/>
                    </a:srgbClr>
                  </a:gs>
                  <a:gs pos="50000">
                    <a:srgbClr val="007045">
                      <a:alpha val="45000"/>
                    </a:srgbClr>
                  </a:gs>
                  <a:gs pos="100000">
                    <a:srgbClr val="FFFFFF">
                      <a:alpha val="45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3615508" cy="277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105923" y="1573766"/>
              <a:ext cx="505408" cy="505408"/>
              <a:chOff x="0" y="0"/>
              <a:chExt cx="113615" cy="113615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13615" cy="113615"/>
              </a:xfrm>
              <a:custGeom>
                <a:avLst/>
                <a:gdLst/>
                <a:ahLst/>
                <a:cxnLst/>
                <a:rect r="r" b="b" t="t" l="l"/>
                <a:pathLst>
                  <a:path h="113615" w="113615">
                    <a:moveTo>
                      <a:pt x="56808" y="0"/>
                    </a:moveTo>
                    <a:lnTo>
                      <a:pt x="56808" y="0"/>
                    </a:lnTo>
                    <a:cubicBezTo>
                      <a:pt x="88181" y="0"/>
                      <a:pt x="113615" y="25434"/>
                      <a:pt x="113615" y="56808"/>
                    </a:cubicBezTo>
                    <a:lnTo>
                      <a:pt x="113615" y="56808"/>
                    </a:lnTo>
                    <a:cubicBezTo>
                      <a:pt x="113615" y="71874"/>
                      <a:pt x="107630" y="86323"/>
                      <a:pt x="96976" y="96976"/>
                    </a:cubicBezTo>
                    <a:cubicBezTo>
                      <a:pt x="86323" y="107630"/>
                      <a:pt x="71874" y="113615"/>
                      <a:pt x="56808" y="113615"/>
                    </a:cubicBezTo>
                    <a:lnTo>
                      <a:pt x="56808" y="113615"/>
                    </a:lnTo>
                    <a:cubicBezTo>
                      <a:pt x="41741" y="113615"/>
                      <a:pt x="27292" y="107630"/>
                      <a:pt x="16639" y="96976"/>
                    </a:cubicBezTo>
                    <a:cubicBezTo>
                      <a:pt x="5985" y="86323"/>
                      <a:pt x="0" y="71874"/>
                      <a:pt x="0" y="56808"/>
                    </a:cubicBezTo>
                    <a:lnTo>
                      <a:pt x="0" y="56808"/>
                    </a:lnTo>
                    <a:cubicBezTo>
                      <a:pt x="0" y="41741"/>
                      <a:pt x="5985" y="27292"/>
                      <a:pt x="16639" y="16639"/>
                    </a:cubicBezTo>
                    <a:cubicBezTo>
                      <a:pt x="27292" y="5985"/>
                      <a:pt x="41741" y="0"/>
                      <a:pt x="56808" y="0"/>
                    </a:cubicBezTo>
                    <a:close/>
                  </a:path>
                </a:pathLst>
              </a:custGeom>
              <a:solidFill>
                <a:srgbClr val="3D9423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113615" cy="161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5"/>
                  </a:lnSpc>
                </a:pPr>
              </a:p>
            </p:txBody>
          </p:sp>
        </p:grpSp>
        <p:sp>
          <p:nvSpPr>
            <p:cNvPr name="Freeform 83" id="83"/>
            <p:cNvSpPr/>
            <p:nvPr/>
          </p:nvSpPr>
          <p:spPr>
            <a:xfrm flipH="false" flipV="false" rot="0">
              <a:off x="216961" y="1687991"/>
              <a:ext cx="283333" cy="276958"/>
            </a:xfrm>
            <a:custGeom>
              <a:avLst/>
              <a:gdLst/>
              <a:ahLst/>
              <a:cxnLst/>
              <a:rect r="r" b="b" t="t" l="l"/>
              <a:pathLst>
                <a:path h="276958" w="283333">
                  <a:moveTo>
                    <a:pt x="0" y="0"/>
                  </a:moveTo>
                  <a:lnTo>
                    <a:pt x="283333" y="0"/>
                  </a:lnTo>
                  <a:lnTo>
                    <a:pt x="283333" y="276958"/>
                  </a:lnTo>
                  <a:lnTo>
                    <a:pt x="0" y="27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4" id="84"/>
            <p:cNvSpPr txBox="true"/>
            <p:nvPr/>
          </p:nvSpPr>
          <p:spPr>
            <a:xfrm rot="0">
              <a:off x="411863" y="1466141"/>
              <a:ext cx="4640532" cy="668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</a:pPr>
              <a:r>
                <a:rPr lang="en-US" sz="304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Hacer nomina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4101249" y="1688960"/>
              <a:ext cx="1510217" cy="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Realizada</a:t>
              </a: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8054175" y="7643498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Realizadas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5111958" y="3384933"/>
            <a:ext cx="1769217" cy="5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Viernes 22 de noviembre</a:t>
            </a:r>
          </a:p>
          <a:p>
            <a:pPr algn="ctr">
              <a:lnSpc>
                <a:spcPts val="1422"/>
              </a:lnSpc>
            </a:pPr>
            <a:r>
              <a:rPr lang="en-US" sz="1015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8:00 P.M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4023022" cy="9482863"/>
            <a:chOff x="0" y="0"/>
            <a:chExt cx="1038807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880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038807">
                  <a:moveTo>
                    <a:pt x="42337" y="0"/>
                  </a:moveTo>
                  <a:lnTo>
                    <a:pt x="996470" y="0"/>
                  </a:lnTo>
                  <a:cubicBezTo>
                    <a:pt x="1019852" y="0"/>
                    <a:pt x="1038807" y="18955"/>
                    <a:pt x="1038807" y="42337"/>
                  </a:cubicBezTo>
                  <a:lnTo>
                    <a:pt x="1038807" y="2406287"/>
                  </a:lnTo>
                  <a:cubicBezTo>
                    <a:pt x="1038807" y="2429669"/>
                    <a:pt x="1019852" y="2448624"/>
                    <a:pt x="996470" y="2448624"/>
                  </a:cubicBezTo>
                  <a:lnTo>
                    <a:pt x="42337" y="2448624"/>
                  </a:lnTo>
                  <a:cubicBezTo>
                    <a:pt x="31108" y="2448624"/>
                    <a:pt x="20340" y="2444163"/>
                    <a:pt x="12400" y="2436224"/>
                  </a:cubicBezTo>
                  <a:cubicBezTo>
                    <a:pt x="4460" y="2428284"/>
                    <a:pt x="0" y="2417515"/>
                    <a:pt x="0" y="2406287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03880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4115" y="1356159"/>
            <a:ext cx="2480684" cy="445672"/>
            <a:chOff x="0" y="0"/>
            <a:chExt cx="3307579" cy="594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444" cy="594229"/>
            </a:xfrm>
            <a:custGeom>
              <a:avLst/>
              <a:gdLst/>
              <a:ahLst/>
              <a:cxnLst/>
              <a:rect r="r" b="b" t="t" l="l"/>
              <a:pathLst>
                <a:path h="594229" w="912444">
                  <a:moveTo>
                    <a:pt x="0" y="0"/>
                  </a:moveTo>
                  <a:lnTo>
                    <a:pt x="912444" y="0"/>
                  </a:lnTo>
                  <a:lnTo>
                    <a:pt x="912444" y="594229"/>
                  </a:lnTo>
                  <a:lnTo>
                    <a:pt x="0" y="59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12965" y="37207"/>
              <a:ext cx="219461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Perfiles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2920" y="2182397"/>
            <a:ext cx="3244216" cy="910825"/>
            <a:chOff x="0" y="0"/>
            <a:chExt cx="4325622" cy="12144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387" cy="1214434"/>
            </a:xfrm>
            <a:custGeom>
              <a:avLst/>
              <a:gdLst/>
              <a:ahLst/>
              <a:cxnLst/>
              <a:rect r="r" b="b" t="t" l="l"/>
              <a:pathLst>
                <a:path h="1214434" w="1242387">
                  <a:moveTo>
                    <a:pt x="0" y="0"/>
                  </a:moveTo>
                  <a:lnTo>
                    <a:pt x="1242387" y="0"/>
                  </a:lnTo>
                  <a:lnTo>
                    <a:pt x="1242387" y="1214434"/>
                  </a:lnTo>
                  <a:lnTo>
                    <a:pt x="0" y="1214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616965" y="311800"/>
              <a:ext cx="2708656" cy="875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8"/>
                </a:lnSpc>
              </a:pPr>
              <a:r>
                <a:rPr lang="en-US" sz="3898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2920" y="3464697"/>
            <a:ext cx="3046239" cy="2396170"/>
            <a:chOff x="0" y="0"/>
            <a:chExt cx="4061652" cy="319489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87707" y="-57150"/>
              <a:ext cx="2973945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Calendario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87707" y="1362758"/>
              <a:ext cx="2475179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Reportes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87707" y="2637872"/>
              <a:ext cx="1393454" cy="557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6"/>
                </a:lnSpc>
              </a:pPr>
              <a:r>
                <a:rPr lang="en-US" sz="2490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Chat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30788" y="0"/>
              <a:ext cx="706518" cy="739810"/>
            </a:xfrm>
            <a:custGeom>
              <a:avLst/>
              <a:gdLst/>
              <a:ahLst/>
              <a:cxnLst/>
              <a:rect r="r" b="b" t="t" l="l"/>
              <a:pathLst>
                <a:path h="739810" w="706518">
                  <a:moveTo>
                    <a:pt x="0" y="0"/>
                  </a:moveTo>
                  <a:lnTo>
                    <a:pt x="706518" y="0"/>
                  </a:lnTo>
                  <a:lnTo>
                    <a:pt x="706518" y="739810"/>
                  </a:lnTo>
                  <a:lnTo>
                    <a:pt x="0" y="73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513443"/>
              <a:ext cx="768094" cy="657680"/>
            </a:xfrm>
            <a:custGeom>
              <a:avLst/>
              <a:gdLst/>
              <a:ahLst/>
              <a:cxnLst/>
              <a:rect r="r" b="b" t="t" l="l"/>
              <a:pathLst>
                <a:path h="657680" w="768094">
                  <a:moveTo>
                    <a:pt x="0" y="0"/>
                  </a:moveTo>
                  <a:lnTo>
                    <a:pt x="768094" y="0"/>
                  </a:lnTo>
                  <a:lnTo>
                    <a:pt x="768094" y="657680"/>
                  </a:lnTo>
                  <a:lnTo>
                    <a:pt x="0" y="65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6407" y="1232474"/>
              <a:ext cx="680899" cy="788305"/>
            </a:xfrm>
            <a:custGeom>
              <a:avLst/>
              <a:gdLst/>
              <a:ahLst/>
              <a:cxnLst/>
              <a:rect r="r" b="b" t="t" l="l"/>
              <a:pathLst>
                <a:path h="788305" w="680899">
                  <a:moveTo>
                    <a:pt x="0" y="0"/>
                  </a:moveTo>
                  <a:lnTo>
                    <a:pt x="680899" y="0"/>
                  </a:lnTo>
                  <a:lnTo>
                    <a:pt x="680899" y="788305"/>
                  </a:lnTo>
                  <a:lnTo>
                    <a:pt x="0" y="788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22674" y="1242072"/>
            <a:ext cx="5537440" cy="59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 Pendientes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971195" y="2365402"/>
            <a:ext cx="12062481" cy="7188945"/>
            <a:chOff x="0" y="0"/>
            <a:chExt cx="3615508" cy="21547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5508" cy="2154755"/>
            </a:xfrm>
            <a:custGeom>
              <a:avLst/>
              <a:gdLst/>
              <a:ahLst/>
              <a:cxnLst/>
              <a:rect r="r" b="b" t="t" l="l"/>
              <a:pathLst>
                <a:path h="2154755" w="3615508">
                  <a:moveTo>
                    <a:pt x="32733" y="0"/>
                  </a:moveTo>
                  <a:lnTo>
                    <a:pt x="3582775" y="0"/>
                  </a:lnTo>
                  <a:cubicBezTo>
                    <a:pt x="3591456" y="0"/>
                    <a:pt x="3599782" y="3449"/>
                    <a:pt x="3605921" y="9587"/>
                  </a:cubicBezTo>
                  <a:cubicBezTo>
                    <a:pt x="3612059" y="15726"/>
                    <a:pt x="3615508" y="24051"/>
                    <a:pt x="3615508" y="32733"/>
                  </a:cubicBezTo>
                  <a:lnTo>
                    <a:pt x="3615508" y="2122022"/>
                  </a:lnTo>
                  <a:cubicBezTo>
                    <a:pt x="3615508" y="2130703"/>
                    <a:pt x="3612059" y="2139029"/>
                    <a:pt x="3605921" y="2145168"/>
                  </a:cubicBezTo>
                  <a:cubicBezTo>
                    <a:pt x="3599782" y="2151306"/>
                    <a:pt x="3591456" y="2154755"/>
                    <a:pt x="3582775" y="2154755"/>
                  </a:cubicBezTo>
                  <a:lnTo>
                    <a:pt x="32733" y="2154755"/>
                  </a:lnTo>
                  <a:cubicBezTo>
                    <a:pt x="14655" y="2154755"/>
                    <a:pt x="0" y="2140100"/>
                    <a:pt x="0" y="2122022"/>
                  </a:cubicBezTo>
                  <a:lnTo>
                    <a:pt x="0" y="32733"/>
                  </a:lnTo>
                  <a:cubicBezTo>
                    <a:pt x="0" y="24051"/>
                    <a:pt x="3449" y="15726"/>
                    <a:pt x="9587" y="9587"/>
                  </a:cubicBezTo>
                  <a:cubicBezTo>
                    <a:pt x="15726" y="3449"/>
                    <a:pt x="24051" y="0"/>
                    <a:pt x="3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92">
                    <a:alpha val="20295"/>
                  </a:srgbClr>
                </a:gs>
                <a:gs pos="50000">
                  <a:srgbClr val="000000">
                    <a:alpha val="21615"/>
                  </a:srgbClr>
                </a:gs>
                <a:gs pos="100000">
                  <a:srgbClr val="B80000">
                    <a:alpha val="21615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3615508" cy="220238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090565" y="2591848"/>
            <a:ext cx="379056" cy="379056"/>
            <a:chOff x="0" y="0"/>
            <a:chExt cx="113615" cy="1136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615" cy="113615"/>
            </a:xfrm>
            <a:custGeom>
              <a:avLst/>
              <a:gdLst/>
              <a:ahLst/>
              <a:cxnLst/>
              <a:rect r="r" b="b" t="t" l="l"/>
              <a:pathLst>
                <a:path h="113615" w="113615">
                  <a:moveTo>
                    <a:pt x="56808" y="0"/>
                  </a:moveTo>
                  <a:lnTo>
                    <a:pt x="56808" y="0"/>
                  </a:lnTo>
                  <a:cubicBezTo>
                    <a:pt x="88181" y="0"/>
                    <a:pt x="113615" y="25434"/>
                    <a:pt x="113615" y="56808"/>
                  </a:cubicBezTo>
                  <a:lnTo>
                    <a:pt x="113615" y="56808"/>
                  </a:lnTo>
                  <a:cubicBezTo>
                    <a:pt x="113615" y="71874"/>
                    <a:pt x="107630" y="86323"/>
                    <a:pt x="96976" y="96976"/>
                  </a:cubicBezTo>
                  <a:cubicBezTo>
                    <a:pt x="86323" y="107630"/>
                    <a:pt x="71874" y="113615"/>
                    <a:pt x="56808" y="113615"/>
                  </a:cubicBezTo>
                  <a:lnTo>
                    <a:pt x="56808" y="113615"/>
                  </a:lnTo>
                  <a:cubicBezTo>
                    <a:pt x="41741" y="113615"/>
                    <a:pt x="27292" y="107630"/>
                    <a:pt x="16639" y="96976"/>
                  </a:cubicBezTo>
                  <a:cubicBezTo>
                    <a:pt x="5985" y="86323"/>
                    <a:pt x="0" y="71874"/>
                    <a:pt x="0" y="56808"/>
                  </a:cubicBezTo>
                  <a:lnTo>
                    <a:pt x="0" y="56808"/>
                  </a:lnTo>
                  <a:cubicBezTo>
                    <a:pt x="0" y="41741"/>
                    <a:pt x="5985" y="27292"/>
                    <a:pt x="16639" y="16639"/>
                  </a:cubicBezTo>
                  <a:cubicBezTo>
                    <a:pt x="27292" y="5985"/>
                    <a:pt x="41741" y="0"/>
                    <a:pt x="568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13615" cy="161240"/>
            </a:xfrm>
            <a:prstGeom prst="rect">
              <a:avLst/>
            </a:prstGeom>
          </p:spPr>
          <p:txBody>
            <a:bodyPr anchor="ctr" rtlCol="false" tIns="44638" lIns="44638" bIns="44638" rIns="44638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280093" y="2495129"/>
            <a:ext cx="3480399" cy="5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049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Hacer nomina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430236" y="2480243"/>
            <a:ext cx="1132663" cy="5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vence:</a:t>
            </a:r>
          </a:p>
          <a:p>
            <a:pPr algn="ctr">
              <a:lnSpc>
                <a:spcPts val="1389"/>
              </a:lnSpc>
            </a:pPr>
            <a:r>
              <a:rPr lang="en-US" sz="992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mañana a las 5:00 P.M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32993" y="3278909"/>
            <a:ext cx="10116802" cy="78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274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elaboración de la nómina correspondiente. A continuación, te indico los pasos generales para su elaboración: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42529" y="4336331"/>
            <a:ext cx="7358793" cy="488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Verificar los datos del empleado: Asegúrate de que los datos personales, salario acordado, y puesto estén correctamente registrados.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Incluir deducciones y beneficios: Verifica si el empleado tiene alguna deducción (como impuestos, préstamos, etc.) o beneficios (como vales de despensa, transporte, etc.) aplicables para est</a:t>
            </a: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 periodo.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Calcular el total: Sumar los ingresos y restar las deducciones para obtener el salario neto a pagar.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Generar el recibo de nómina: Elabora el recibo correspondiente con los conceptos detallados y el monto final.</a:t>
            </a:r>
          </a:p>
          <a:p>
            <a:pPr algn="just" marL="374440" indent="-187220" lvl="1">
              <a:lnSpc>
                <a:spcPts val="2428"/>
              </a:lnSpc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Revisión y validación: Revisa que todo esté correcto antes de enviarlo al empleado para su firma o aprobación.</a:t>
            </a:r>
          </a:p>
          <a:p>
            <a:pPr algn="just">
              <a:lnSpc>
                <a:spcPts val="2428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088" y="76664"/>
            <a:ext cx="2517711" cy="767067"/>
          </a:xfrm>
          <a:custGeom>
            <a:avLst/>
            <a:gdLst/>
            <a:ahLst/>
            <a:cxnLst/>
            <a:rect r="r" b="b" t="t" l="l"/>
            <a:pathLst>
              <a:path h="767067" w="2517711">
                <a:moveTo>
                  <a:pt x="0" y="0"/>
                </a:moveTo>
                <a:lnTo>
                  <a:pt x="2517711" y="0"/>
                </a:lnTo>
                <a:lnTo>
                  <a:pt x="2517711" y="767067"/>
                </a:lnTo>
                <a:lnTo>
                  <a:pt x="0" y="76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649"/>
            <a:ext cx="4296939" cy="9482863"/>
            <a:chOff x="0" y="0"/>
            <a:chExt cx="1109537" cy="2448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9537" cy="2448624"/>
            </a:xfrm>
            <a:custGeom>
              <a:avLst/>
              <a:gdLst/>
              <a:ahLst/>
              <a:cxnLst/>
              <a:rect r="r" b="b" t="t" l="l"/>
              <a:pathLst>
                <a:path h="2448624" w="1109537">
                  <a:moveTo>
                    <a:pt x="39638" y="0"/>
                  </a:moveTo>
                  <a:lnTo>
                    <a:pt x="1069899" y="0"/>
                  </a:lnTo>
                  <a:cubicBezTo>
                    <a:pt x="1091790" y="0"/>
                    <a:pt x="1109537" y="17747"/>
                    <a:pt x="1109537" y="39638"/>
                  </a:cubicBezTo>
                  <a:lnTo>
                    <a:pt x="1109537" y="2408986"/>
                  </a:lnTo>
                  <a:cubicBezTo>
                    <a:pt x="1109537" y="2419498"/>
                    <a:pt x="1105361" y="2429581"/>
                    <a:pt x="1097927" y="2437014"/>
                  </a:cubicBezTo>
                  <a:cubicBezTo>
                    <a:pt x="1090494" y="2444448"/>
                    <a:pt x="1080412" y="2448624"/>
                    <a:pt x="1069899" y="2448624"/>
                  </a:cubicBezTo>
                  <a:lnTo>
                    <a:pt x="39638" y="2448624"/>
                  </a:lnTo>
                  <a:cubicBezTo>
                    <a:pt x="29125" y="2448624"/>
                    <a:pt x="19043" y="2444448"/>
                    <a:pt x="11610" y="2437014"/>
                  </a:cubicBezTo>
                  <a:cubicBezTo>
                    <a:pt x="4176" y="2429581"/>
                    <a:pt x="0" y="2419498"/>
                    <a:pt x="0" y="2408986"/>
                  </a:cubicBezTo>
                  <a:lnTo>
                    <a:pt x="0" y="39638"/>
                  </a:lnTo>
                  <a:cubicBezTo>
                    <a:pt x="0" y="29125"/>
                    <a:pt x="4176" y="19043"/>
                    <a:pt x="11610" y="11610"/>
                  </a:cubicBezTo>
                  <a:cubicBezTo>
                    <a:pt x="19043" y="4176"/>
                    <a:pt x="29125" y="0"/>
                    <a:pt x="39638" y="0"/>
                  </a:cubicBezTo>
                  <a:close/>
                </a:path>
              </a:pathLst>
            </a:custGeom>
            <a:solidFill>
              <a:srgbClr val="0101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09537" cy="2477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2521"/>
            <a:ext cx="714588" cy="751210"/>
          </a:xfrm>
          <a:custGeom>
            <a:avLst/>
            <a:gdLst/>
            <a:ahLst/>
            <a:cxnLst/>
            <a:rect r="r" b="b" t="t" l="l"/>
            <a:pathLst>
              <a:path h="751210" w="714588">
                <a:moveTo>
                  <a:pt x="0" y="0"/>
                </a:moveTo>
                <a:lnTo>
                  <a:pt x="714588" y="0"/>
                </a:lnTo>
                <a:lnTo>
                  <a:pt x="714588" y="751210"/>
                </a:lnTo>
                <a:lnTo>
                  <a:pt x="0" y="75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95241" y="665084"/>
            <a:ext cx="178647" cy="1786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942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115" y="9554347"/>
            <a:ext cx="493069" cy="493069"/>
          </a:xfrm>
          <a:custGeom>
            <a:avLst/>
            <a:gdLst/>
            <a:ahLst/>
            <a:cxnLst/>
            <a:rect r="r" b="b" t="t" l="l"/>
            <a:pathLst>
              <a:path h="493069" w="493069">
                <a:moveTo>
                  <a:pt x="0" y="0"/>
                </a:moveTo>
                <a:lnTo>
                  <a:pt x="493070" y="0"/>
                </a:lnTo>
                <a:lnTo>
                  <a:pt x="493070" y="493069"/>
                </a:lnTo>
                <a:lnTo>
                  <a:pt x="0" y="49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040" y="3065242"/>
            <a:ext cx="781294" cy="818109"/>
          </a:xfrm>
          <a:custGeom>
            <a:avLst/>
            <a:gdLst/>
            <a:ahLst/>
            <a:cxnLst/>
            <a:rect r="r" b="b" t="t" l="l"/>
            <a:pathLst>
              <a:path h="818109" w="781294">
                <a:moveTo>
                  <a:pt x="0" y="0"/>
                </a:moveTo>
                <a:lnTo>
                  <a:pt x="781294" y="0"/>
                </a:lnTo>
                <a:lnTo>
                  <a:pt x="781294" y="818108"/>
                </a:lnTo>
                <a:lnTo>
                  <a:pt x="0" y="818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7222" y="5357856"/>
            <a:ext cx="638553" cy="546761"/>
          </a:xfrm>
          <a:custGeom>
            <a:avLst/>
            <a:gdLst/>
            <a:ahLst/>
            <a:cxnLst/>
            <a:rect r="r" b="b" t="t" l="l"/>
            <a:pathLst>
              <a:path h="546761" w="638553">
                <a:moveTo>
                  <a:pt x="0" y="0"/>
                </a:moveTo>
                <a:lnTo>
                  <a:pt x="638552" y="0"/>
                </a:lnTo>
                <a:lnTo>
                  <a:pt x="638552" y="546761"/>
                </a:lnTo>
                <a:lnTo>
                  <a:pt x="0" y="546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4115" y="4292925"/>
            <a:ext cx="566064" cy="655356"/>
          </a:xfrm>
          <a:custGeom>
            <a:avLst/>
            <a:gdLst/>
            <a:ahLst/>
            <a:cxnLst/>
            <a:rect r="r" b="b" t="t" l="l"/>
            <a:pathLst>
              <a:path h="655356" w="566064">
                <a:moveTo>
                  <a:pt x="0" y="0"/>
                </a:moveTo>
                <a:lnTo>
                  <a:pt x="566064" y="0"/>
                </a:lnTo>
                <a:lnTo>
                  <a:pt x="566064" y="655356"/>
                </a:lnTo>
                <a:lnTo>
                  <a:pt x="0" y="6553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960" y="1284669"/>
            <a:ext cx="804375" cy="523849"/>
          </a:xfrm>
          <a:custGeom>
            <a:avLst/>
            <a:gdLst/>
            <a:ahLst/>
            <a:cxnLst/>
            <a:rect r="r" b="b" t="t" l="l"/>
            <a:pathLst>
              <a:path h="523849" w="804375">
                <a:moveTo>
                  <a:pt x="0" y="0"/>
                </a:moveTo>
                <a:lnTo>
                  <a:pt x="804374" y="0"/>
                </a:lnTo>
                <a:lnTo>
                  <a:pt x="804374" y="523849"/>
                </a:lnTo>
                <a:lnTo>
                  <a:pt x="0" y="5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4115" y="2179652"/>
            <a:ext cx="629216" cy="615058"/>
          </a:xfrm>
          <a:custGeom>
            <a:avLst/>
            <a:gdLst/>
            <a:ahLst/>
            <a:cxnLst/>
            <a:rect r="r" b="b" t="t" l="l"/>
            <a:pathLst>
              <a:path h="615058" w="629216">
                <a:moveTo>
                  <a:pt x="0" y="0"/>
                </a:moveTo>
                <a:lnTo>
                  <a:pt x="629216" y="0"/>
                </a:lnTo>
                <a:lnTo>
                  <a:pt x="629216" y="615058"/>
                </a:lnTo>
                <a:lnTo>
                  <a:pt x="0" y="6150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505184" y="980784"/>
            <a:ext cx="9001992" cy="8727298"/>
            <a:chOff x="0" y="0"/>
            <a:chExt cx="12002656" cy="116363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354123"/>
              <a:ext cx="12002656" cy="10282275"/>
            </a:xfrm>
            <a:custGeom>
              <a:avLst/>
              <a:gdLst/>
              <a:ahLst/>
              <a:cxnLst/>
              <a:rect r="r" b="b" t="t" l="l"/>
              <a:pathLst>
                <a:path h="10282275" w="12002656">
                  <a:moveTo>
                    <a:pt x="0" y="0"/>
                  </a:moveTo>
                  <a:lnTo>
                    <a:pt x="12002656" y="0"/>
                  </a:lnTo>
                  <a:lnTo>
                    <a:pt x="12002656" y="10282275"/>
                  </a:lnTo>
                  <a:lnTo>
                    <a:pt x="0" y="10282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852224" y="4912155"/>
              <a:ext cx="65676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246685" y="4912155"/>
              <a:ext cx="64325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94546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883787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76137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66615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061963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752442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442920" y="142249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7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094546" y="309022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8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83787" y="309022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9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438322" y="3167326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156931" y="3225058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824132" y="3167326"/>
              <a:ext cx="684852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586169" y="3225058"/>
              <a:ext cx="58185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246685" y="3167326"/>
              <a:ext cx="61329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926150" y="4912155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616628" y="4912155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16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4471267" y="4912155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17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6246862" y="4912155"/>
              <a:ext cx="46677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18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9586169" y="4912155"/>
              <a:ext cx="61329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20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024913" y="6579882"/>
              <a:ext cx="613298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616628" y="6579882"/>
              <a:ext cx="712061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23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438322" y="6579882"/>
              <a:ext cx="582718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24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234534" y="6594864"/>
              <a:ext cx="581853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25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852224" y="6654789"/>
              <a:ext cx="654642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26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9564436" y="6654789"/>
              <a:ext cx="65676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27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1284877" y="6579882"/>
              <a:ext cx="60294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28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022795" y="8397424"/>
              <a:ext cx="615416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29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618500" y="8397424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30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4372591" y="8322517"/>
              <a:ext cx="714179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31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6234534" y="8277572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7993488" y="832251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9721002" y="832251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1362840" y="8277572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090310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879551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2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4571901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6262379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4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8057728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5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9748206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6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1438684" y="10058947"/>
              <a:ext cx="447020" cy="456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8"/>
                </a:lnSpc>
              </a:pPr>
              <a:r>
                <a:rPr lang="en-US" sz="2070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7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5423847" y="3791894"/>
              <a:ext cx="1316617" cy="624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 </a:t>
              </a:r>
            </a:p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5423847" y="3829994"/>
              <a:ext cx="259641" cy="238229"/>
              <a:chOff x="0" y="0"/>
              <a:chExt cx="885854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8585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5854">
                    <a:moveTo>
                      <a:pt x="442927" y="0"/>
                    </a:moveTo>
                    <a:cubicBezTo>
                      <a:pt x="198305" y="0"/>
                      <a:pt x="0" y="181951"/>
                      <a:pt x="0" y="406400"/>
                    </a:cubicBezTo>
                    <a:cubicBezTo>
                      <a:pt x="0" y="630849"/>
                      <a:pt x="198305" y="812800"/>
                      <a:pt x="442927" y="812800"/>
                    </a:cubicBezTo>
                    <a:cubicBezTo>
                      <a:pt x="687549" y="812800"/>
                      <a:pt x="885854" y="630849"/>
                      <a:pt x="885854" y="406400"/>
                    </a:cubicBezTo>
                    <a:cubicBezTo>
                      <a:pt x="885854" y="181951"/>
                      <a:pt x="687549" y="0"/>
                      <a:pt x="442927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3049" y="28575"/>
                <a:ext cx="719757" cy="708025"/>
              </a:xfrm>
              <a:prstGeom prst="rect">
                <a:avLst/>
              </a:prstGeom>
            </p:spPr>
            <p:txBody>
              <a:bodyPr anchor="ctr" rtlCol="false" tIns="31824" lIns="31824" bIns="31824" rIns="31824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5479944" y="3801419"/>
              <a:ext cx="147447" cy="293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1307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252345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Dom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2056229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Lun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3675488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Mar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395907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Mie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3675488" y="-66675"/>
              <a:ext cx="5549397" cy="660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6"/>
                </a:lnSpc>
              </a:pPr>
              <a:r>
                <a:rPr lang="en-US" sz="2983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&lt;     Diciembre     &gt;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7122760" y="5606586"/>
              <a:ext cx="1316617" cy="624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 </a:t>
              </a:r>
            </a:p>
            <a:p>
              <a:pPr algn="ctr">
                <a:lnSpc>
                  <a:spcPts val="1901"/>
                </a:lnSpc>
              </a:pPr>
              <a:r>
                <a:rPr lang="en-US" sz="1357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</a:t>
              </a:r>
            </a:p>
          </p:txBody>
        </p:sp>
        <p:grpSp>
          <p:nvGrpSpPr>
            <p:cNvPr name="Group 71" id="71"/>
            <p:cNvGrpSpPr/>
            <p:nvPr/>
          </p:nvGrpSpPr>
          <p:grpSpPr>
            <a:xfrm rot="0">
              <a:off x="7095945" y="5666865"/>
              <a:ext cx="265696" cy="243785"/>
              <a:chOff x="0" y="0"/>
              <a:chExt cx="885854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8585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85854">
                    <a:moveTo>
                      <a:pt x="442927" y="0"/>
                    </a:moveTo>
                    <a:cubicBezTo>
                      <a:pt x="198305" y="0"/>
                      <a:pt x="0" y="181951"/>
                      <a:pt x="0" y="406400"/>
                    </a:cubicBezTo>
                    <a:cubicBezTo>
                      <a:pt x="0" y="630849"/>
                      <a:pt x="198305" y="812800"/>
                      <a:pt x="442927" y="812800"/>
                    </a:cubicBezTo>
                    <a:cubicBezTo>
                      <a:pt x="687549" y="812800"/>
                      <a:pt x="885854" y="630849"/>
                      <a:pt x="885854" y="406400"/>
                    </a:cubicBezTo>
                    <a:cubicBezTo>
                      <a:pt x="885854" y="181951"/>
                      <a:pt x="687549" y="0"/>
                      <a:pt x="442927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83049" y="28575"/>
                <a:ext cx="719757" cy="708025"/>
              </a:xfrm>
              <a:prstGeom prst="rect">
                <a:avLst/>
              </a:prstGeom>
            </p:spPr>
            <p:txBody>
              <a:bodyPr anchor="ctr" rtlCol="false" tIns="32566" lIns="32566" bIns="32566" rIns="32566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7153351" y="5638290"/>
              <a:ext cx="150886" cy="29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3"/>
                </a:lnSpc>
              </a:pPr>
              <a:r>
                <a:rPr lang="en-US" sz="1338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1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7128149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Jue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8935892" y="558141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Vie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10553134" y="536260"/>
              <a:ext cx="1210843" cy="545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7"/>
                </a:lnSpc>
              </a:pPr>
              <a:r>
                <a:rPr lang="en-US" sz="2455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Sáb</a:t>
              </a:r>
            </a:p>
          </p:txBody>
        </p:sp>
        <p:grpSp>
          <p:nvGrpSpPr>
            <p:cNvPr name="Group 78" id="78"/>
            <p:cNvGrpSpPr/>
            <p:nvPr/>
          </p:nvGrpSpPr>
          <p:grpSpPr>
            <a:xfrm rot="0">
              <a:off x="7108298" y="7305973"/>
              <a:ext cx="212612" cy="204376"/>
              <a:chOff x="0" y="0"/>
              <a:chExt cx="939662" cy="903264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939662" cy="903264"/>
              </a:xfrm>
              <a:custGeom>
                <a:avLst/>
                <a:gdLst/>
                <a:ahLst/>
                <a:cxnLst/>
                <a:rect r="r" b="b" t="t" l="l"/>
                <a:pathLst>
                  <a:path h="903264" w="939662">
                    <a:moveTo>
                      <a:pt x="469831" y="0"/>
                    </a:moveTo>
                    <a:cubicBezTo>
                      <a:pt x="210350" y="0"/>
                      <a:pt x="0" y="202203"/>
                      <a:pt x="0" y="451632"/>
                    </a:cubicBezTo>
                    <a:cubicBezTo>
                      <a:pt x="0" y="701062"/>
                      <a:pt x="210350" y="903264"/>
                      <a:pt x="469831" y="903264"/>
                    </a:cubicBezTo>
                    <a:cubicBezTo>
                      <a:pt x="729311" y="903264"/>
                      <a:pt x="939662" y="701062"/>
                      <a:pt x="939662" y="451632"/>
                    </a:cubicBezTo>
                    <a:cubicBezTo>
                      <a:pt x="939662" y="202203"/>
                      <a:pt x="729311" y="0"/>
                      <a:pt x="469831" y="0"/>
                    </a:cubicBezTo>
                    <a:close/>
                  </a:path>
                </a:pathLst>
              </a:custGeom>
              <a:solidFill>
                <a:srgbClr val="E61313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88093" y="37056"/>
                <a:ext cx="763475" cy="781527"/>
              </a:xfrm>
              <a:prstGeom prst="rect">
                <a:avLst/>
              </a:prstGeom>
            </p:spPr>
            <p:txBody>
              <a:bodyPr anchor="ctr" rtlCol="false" tIns="24567" lIns="24567" bIns="24567" rIns="24567"/>
              <a:lstStyle/>
              <a:p>
                <a:pPr algn="ctr">
                  <a:lnSpc>
                    <a:spcPts val="2741"/>
                  </a:lnSpc>
                </a:pPr>
              </a:p>
            </p:txBody>
          </p:sp>
        </p:grpSp>
        <p:sp>
          <p:nvSpPr>
            <p:cNvPr name="TextBox 81" id="81"/>
            <p:cNvSpPr txBox="true"/>
            <p:nvPr/>
          </p:nvSpPr>
          <p:spPr>
            <a:xfrm rot="0">
              <a:off x="7154234" y="7277398"/>
              <a:ext cx="120740" cy="232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3"/>
                </a:lnSpc>
              </a:pPr>
              <a:r>
                <a:rPr lang="en-US" sz="1009" b="true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3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7070738" y="7248235"/>
              <a:ext cx="1420661" cy="598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7"/>
                </a:lnSpc>
              </a:pPr>
              <a:r>
                <a:rPr lang="en-US" sz="129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Tareas </a:t>
              </a:r>
            </a:p>
            <a:p>
              <a:pPr algn="ctr">
                <a:lnSpc>
                  <a:spcPts val="1817"/>
                </a:lnSpc>
              </a:pPr>
              <a:r>
                <a:rPr lang="en-US" sz="1298" b="true">
                  <a:solidFill>
                    <a:srgbClr val="000000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pendientes</a:t>
              </a:r>
            </a:p>
          </p:txBody>
        </p:sp>
      </p:grpSp>
      <p:sp>
        <p:nvSpPr>
          <p:cNvPr name="Freeform 83" id="83"/>
          <p:cNvSpPr/>
          <p:nvPr/>
        </p:nvSpPr>
        <p:spPr>
          <a:xfrm flipH="false" flipV="false" rot="0">
            <a:off x="16250358" y="2776434"/>
            <a:ext cx="2017884" cy="5112186"/>
          </a:xfrm>
          <a:custGeom>
            <a:avLst/>
            <a:gdLst/>
            <a:ahLst/>
            <a:cxnLst/>
            <a:rect r="r" b="b" t="t" l="l"/>
            <a:pathLst>
              <a:path h="5112186" w="2017884">
                <a:moveTo>
                  <a:pt x="0" y="0"/>
                </a:moveTo>
                <a:lnTo>
                  <a:pt x="2017884" y="0"/>
                </a:lnTo>
                <a:lnTo>
                  <a:pt x="2017884" y="5112186"/>
                </a:lnTo>
                <a:lnTo>
                  <a:pt x="0" y="511218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20811" r="-183520" b="-19516"/>
            </a:stretch>
          </a:blipFill>
        </p:spPr>
      </p:sp>
      <p:sp>
        <p:nvSpPr>
          <p:cNvPr name="TextBox 84" id="84"/>
          <p:cNvSpPr txBox="true"/>
          <p:nvPr/>
        </p:nvSpPr>
        <p:spPr>
          <a:xfrm rot="0">
            <a:off x="1098839" y="1368691"/>
            <a:ext cx="164596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Perfiles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28700" y="2317067"/>
            <a:ext cx="1435551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Tareas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49334" y="3210885"/>
            <a:ext cx="3250039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Calendario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28700" y="4472478"/>
            <a:ext cx="1856384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Reportes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028700" y="5428814"/>
            <a:ext cx="1045090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4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Chat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67553" y="9571613"/>
            <a:ext cx="2853117" cy="4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Configuración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3760114" y="332344"/>
            <a:ext cx="32735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Dayana Machado Muñoz 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DAGWdNAmlGo</dc:identifier>
  <dcterms:modified xsi:type="dcterms:W3CDTF">2011-08-01T06:04:30Z</dcterms:modified>
  <cp:revision>1</cp:revision>
  <dc:title>Mockup</dc:title>
</cp:coreProperties>
</file>